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2" r:id="rId1"/>
  </p:sldMasterIdLst>
  <p:notesMasterIdLst>
    <p:notesMasterId r:id="rId3"/>
  </p:notesMasterIdLst>
  <p:sldIdLst>
    <p:sldId id="256" r:id="rId2"/>
  </p:sldIdLst>
  <p:sldSz cx="28803600" cy="36004500"/>
  <p:notesSz cx="6662738" cy="9832975"/>
  <p:defaultTextStyle>
    <a:defPPr>
      <a:defRPr lang="it-IT"/>
    </a:defPPr>
    <a:lvl1pPr algn="ctr" rtl="0" eaLnBrk="0" fontAlgn="base" hangingPunct="0">
      <a:spcBef>
        <a:spcPct val="0"/>
      </a:spcBef>
      <a:spcAft>
        <a:spcPct val="0"/>
      </a:spcAft>
      <a:defRPr sz="6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57188" indent="100013" algn="ctr" rtl="0" eaLnBrk="0" fontAlgn="base" hangingPunct="0">
      <a:spcBef>
        <a:spcPct val="0"/>
      </a:spcBef>
      <a:spcAft>
        <a:spcPct val="0"/>
      </a:spcAft>
      <a:defRPr sz="6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15963" indent="198438" algn="ctr" rtl="0" eaLnBrk="0" fontAlgn="base" hangingPunct="0">
      <a:spcBef>
        <a:spcPct val="0"/>
      </a:spcBef>
      <a:spcAft>
        <a:spcPct val="0"/>
      </a:spcAft>
      <a:defRPr sz="6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74738" indent="296863" algn="ctr" rtl="0" eaLnBrk="0" fontAlgn="base" hangingPunct="0">
      <a:spcBef>
        <a:spcPct val="0"/>
      </a:spcBef>
      <a:spcAft>
        <a:spcPct val="0"/>
      </a:spcAft>
      <a:defRPr sz="6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431925" indent="396875" algn="ctr" rtl="0" eaLnBrk="0" fontAlgn="base" hangingPunct="0">
      <a:spcBef>
        <a:spcPct val="0"/>
      </a:spcBef>
      <a:spcAft>
        <a:spcPct val="0"/>
      </a:spcAft>
      <a:defRPr sz="6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6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6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6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6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41904"/>
    <a:srgbClr val="035D1F"/>
    <a:srgbClr val="CCFFFF"/>
    <a:srgbClr val="33CCFF"/>
    <a:srgbClr val="B7D9E5"/>
    <a:srgbClr val="E1E0BB"/>
    <a:srgbClr val="BDAC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225" autoAdjust="0"/>
    <p:restoredTop sz="94660"/>
  </p:normalViewPr>
  <p:slideViewPr>
    <p:cSldViewPr showGuides="1">
      <p:cViewPr varScale="1">
        <p:scale>
          <a:sx n="15" d="100"/>
          <a:sy n="15" d="100"/>
        </p:scale>
        <p:origin x="1099" y="58"/>
      </p:cViewPr>
      <p:guideLst>
        <p:guide orient="horz" pos="11340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howGuides="1">
      <p:cViewPr varScale="1">
        <p:scale>
          <a:sx n="40" d="100"/>
          <a:sy n="40" d="100"/>
        </p:scale>
        <p:origin x="-1584" y="-67"/>
      </p:cViewPr>
      <p:guideLst>
        <p:guide orient="horz" pos="3097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90713" y="762000"/>
            <a:ext cx="2924175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487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70DA2A1-C3F8-40E8-977D-DDABFBBDB67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10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5718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1596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7473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43192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791310" algn="l" defTabSz="7165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49572" algn="l" defTabSz="7165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07833" algn="l" defTabSz="7165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66095" algn="l" defTabSz="7165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301330"/>
            <a:ext cx="28803600" cy="1570317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8803600" cy="2030133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3924633"/>
            <a:ext cx="28803600" cy="12001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8401050"/>
            <a:ext cx="28803600" cy="268033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2454" y="26525864"/>
            <a:ext cx="17756582" cy="4631125"/>
          </a:xfrm>
        </p:spPr>
        <p:txBody>
          <a:bodyPr>
            <a:normAutofit/>
          </a:bodyPr>
          <a:lstStyle>
            <a:lvl1pPr marL="0" indent="0" algn="l">
              <a:buNone/>
              <a:defRPr sz="8900">
                <a:solidFill>
                  <a:schemeClr val="tx2"/>
                </a:solidFill>
              </a:defRPr>
            </a:lvl1pPr>
            <a:lvl2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5382" y="16444525"/>
            <a:ext cx="22602356" cy="9414127"/>
          </a:xfrm>
          <a:effectLst/>
        </p:spPr>
        <p:txBody>
          <a:bodyPr>
            <a:noAutofit/>
          </a:bodyPr>
          <a:lstStyle>
            <a:lvl1pPr marL="2592324" indent="-1851660" algn="l">
              <a:defRPr sz="219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50" y="3840475"/>
            <a:ext cx="20162520" cy="1824228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34338" y="1976717"/>
            <a:ext cx="6480810" cy="2750128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0958" y="3840477"/>
            <a:ext cx="15212254" cy="2569732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600450" y="3840480"/>
            <a:ext cx="20162520" cy="1824228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0301330"/>
            <a:ext cx="28803600" cy="1570317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803600" cy="2030133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3924633"/>
            <a:ext cx="28803600" cy="12001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8401050"/>
            <a:ext cx="28803600" cy="268033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4564" y="11406402"/>
            <a:ext cx="18794998" cy="12722567"/>
          </a:xfrm>
          <a:effectLst/>
        </p:spPr>
        <p:txBody>
          <a:bodyPr anchor="b"/>
          <a:lstStyle>
            <a:lvl1pPr algn="r">
              <a:defRPr sz="18600" b="1" cap="none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0680" y="24189433"/>
            <a:ext cx="18807056" cy="4386165"/>
          </a:xfrm>
        </p:spPr>
        <p:txBody>
          <a:bodyPr anchor="t"/>
          <a:lstStyle>
            <a:lvl1pPr marL="0" indent="0" algn="r">
              <a:buNone/>
              <a:defRPr sz="8100">
                <a:solidFill>
                  <a:schemeClr val="tx2"/>
                </a:solidFill>
              </a:defRPr>
            </a:lvl1pPr>
            <a:lvl2pPr marL="18516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3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9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64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30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00447" y="3840475"/>
            <a:ext cx="10542118" cy="1824228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4632229" y="3840480"/>
            <a:ext cx="10542118" cy="1824228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50" y="3840480"/>
            <a:ext cx="10542118" cy="335875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9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2808" y="7351717"/>
            <a:ext cx="10542118" cy="14401800"/>
          </a:xfrm>
        </p:spPr>
        <p:txBody>
          <a:bodyPr>
            <a:normAutofit/>
          </a:bodyPr>
          <a:lstStyle>
            <a:lvl1pPr>
              <a:defRPr sz="7300"/>
            </a:lvl1pPr>
            <a:lvl2pPr>
              <a:defRPr sz="7300"/>
            </a:lvl2pPr>
            <a:lvl3pPr>
              <a:defRPr sz="65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9001" y="3840480"/>
            <a:ext cx="10542118" cy="335875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9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marL="0" lvl="0" indent="0" algn="ctr" defTabSz="3703320" rtl="0" eaLnBrk="1" latinLnBrk="0" hangingPunct="1">
              <a:spcBef>
                <a:spcPct val="20000"/>
              </a:spcBef>
              <a:spcAft>
                <a:spcPts val="1215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829" y="7344918"/>
            <a:ext cx="10542118" cy="14401800"/>
          </a:xfrm>
        </p:spPr>
        <p:txBody>
          <a:bodyPr>
            <a:normAutofit/>
          </a:bodyPr>
          <a:lstStyle>
            <a:lvl1pPr>
              <a:defRPr sz="7300"/>
            </a:lvl1pPr>
            <a:lvl2pPr>
              <a:defRPr sz="7300"/>
            </a:lvl2pPr>
            <a:lvl3pPr>
              <a:defRPr sz="65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51" y="11601453"/>
            <a:ext cx="11453668" cy="6607088"/>
          </a:xfrm>
          <a:effectLst/>
        </p:spPr>
        <p:txBody>
          <a:bodyPr anchor="b">
            <a:noAutofit/>
          </a:bodyPr>
          <a:lstStyle>
            <a:lvl1pPr marL="925830" indent="-925830" algn="l">
              <a:defRPr sz="11300" b="1">
                <a:effectLst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69574" y="3840480"/>
            <a:ext cx="12653818" cy="25697333"/>
          </a:xfrm>
        </p:spPr>
        <p:txBody>
          <a:bodyPr anchor="ctr"/>
          <a:lstStyle>
            <a:lvl1pPr>
              <a:defRPr sz="89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57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88660" y="18363460"/>
            <a:ext cx="10674279" cy="11232470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301330"/>
            <a:ext cx="28803600" cy="1570317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28803600" cy="2030133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3924633"/>
            <a:ext cx="28803600" cy="12001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8401050"/>
            <a:ext cx="28803600" cy="268033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96801" y="6000750"/>
            <a:ext cx="12961620" cy="16420982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8100"/>
            </a:lvl1pPr>
            <a:lvl2pPr marL="1851660" indent="0">
              <a:buNone/>
              <a:defRPr sz="11300"/>
            </a:lvl2pPr>
            <a:lvl3pPr marL="3703320" indent="0">
              <a:buNone/>
              <a:defRPr sz="9700"/>
            </a:lvl3pPr>
            <a:lvl4pPr marL="5554980" indent="0">
              <a:buNone/>
              <a:defRPr sz="8100"/>
            </a:lvl4pPr>
            <a:lvl5pPr marL="7406640" indent="0">
              <a:buNone/>
              <a:defRPr sz="8100"/>
            </a:lvl5pPr>
            <a:lvl6pPr marL="9258300" indent="0">
              <a:buNone/>
              <a:defRPr sz="8100"/>
            </a:lvl6pPr>
            <a:lvl7pPr marL="11109960" indent="0">
              <a:buNone/>
              <a:defRPr sz="8100"/>
            </a:lvl7pPr>
            <a:lvl8pPr marL="12961620" indent="0">
              <a:buNone/>
              <a:defRPr sz="8100"/>
            </a:lvl8pPr>
            <a:lvl9pPr marL="14813280" indent="0">
              <a:buNone/>
              <a:defRPr sz="81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5344" y="5305051"/>
            <a:ext cx="11636459" cy="11355855"/>
          </a:xfrm>
        </p:spPr>
        <p:txBody>
          <a:bodyPr anchor="b"/>
          <a:lstStyle>
            <a:lvl1pPr marL="740664" indent="-740664">
              <a:buFont typeface="Georgia" pitchFamily="18" charset="0"/>
              <a:buChar char="*"/>
              <a:defRPr sz="65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94" y="23438210"/>
            <a:ext cx="20108145" cy="6000750"/>
          </a:xfrm>
        </p:spPr>
        <p:txBody>
          <a:bodyPr anchor="b">
            <a:noAutofit/>
          </a:bodyPr>
          <a:lstStyle>
            <a:lvl1pPr algn="l">
              <a:defRPr sz="18600" b="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6803350"/>
            <a:ext cx="28803600" cy="92011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803600" cy="268033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783596"/>
            <a:ext cx="28803600" cy="12001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8401050"/>
            <a:ext cx="28803600" cy="268033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48862" y="22953882"/>
            <a:ext cx="20514410" cy="6000750"/>
          </a:xfrm>
          <a:prstGeom prst="rect">
            <a:avLst/>
          </a:prstGeom>
          <a:effectLst/>
        </p:spPr>
        <p:txBody>
          <a:bodyPr vert="horz" lIns="370332" tIns="185166" rIns="370332" bIns="185166" rtlCol="0" anchor="t" anchorCtr="0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50" y="3844365"/>
            <a:ext cx="20162520" cy="18242280"/>
          </a:xfrm>
          <a:prstGeom prst="rect">
            <a:avLst/>
          </a:prstGeom>
        </p:spPr>
        <p:txBody>
          <a:bodyPr vert="horz" lIns="370332" tIns="185166" rIns="370332" bIns="185166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442430" y="32404053"/>
            <a:ext cx="792099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r">
              <a:defRPr sz="4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179" y="32404053"/>
            <a:ext cx="10561323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l">
              <a:defRPr sz="4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01500" y="32404053"/>
            <a:ext cx="576072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ctr">
              <a:defRPr sz="49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8EA8E13F-3C42-4D81-B3E9-A1581B4ED22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1296162" indent="-1296162" algn="r" defTabSz="370332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18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925830" indent="-740664" algn="l" defTabSz="3703320" rtl="0" eaLnBrk="1" latinLnBrk="0" hangingPunct="1">
        <a:spcBef>
          <a:spcPct val="20000"/>
        </a:spcBef>
        <a:spcAft>
          <a:spcPts val="1215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8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221992" indent="-740664" algn="l" defTabSz="3703320" rtl="0" eaLnBrk="1" latinLnBrk="0" hangingPunct="1">
        <a:spcBef>
          <a:spcPct val="20000"/>
        </a:spcBef>
        <a:spcAft>
          <a:spcPts val="1215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8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332988" indent="-740664" algn="l" defTabSz="3703320" rtl="0" eaLnBrk="1" latinLnBrk="0" hangingPunct="1">
        <a:spcBef>
          <a:spcPct val="20000"/>
        </a:spcBef>
        <a:spcAft>
          <a:spcPts val="1215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7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443984" indent="-740664" algn="l" defTabSz="3703320" rtl="0" eaLnBrk="1" latinLnBrk="0" hangingPunct="1">
        <a:spcBef>
          <a:spcPct val="20000"/>
        </a:spcBef>
        <a:spcAft>
          <a:spcPts val="1215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6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629046" indent="-740664" algn="l" defTabSz="3703320" rtl="0" eaLnBrk="1" latinLnBrk="0" hangingPunct="1">
        <a:spcBef>
          <a:spcPct val="20000"/>
        </a:spcBef>
        <a:spcAft>
          <a:spcPts val="1215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6740042" indent="-740664" algn="l" defTabSz="3703320" rtl="0" eaLnBrk="1" latinLnBrk="0" hangingPunct="1">
        <a:spcBef>
          <a:spcPct val="20000"/>
        </a:spcBef>
        <a:spcAft>
          <a:spcPts val="1215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962138" indent="-740664" algn="l" defTabSz="3703320" rtl="0" eaLnBrk="1" latinLnBrk="0" hangingPunct="1">
        <a:spcBef>
          <a:spcPct val="20000"/>
        </a:spcBef>
        <a:spcAft>
          <a:spcPts val="1215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9258300" indent="-740664" algn="l" defTabSz="3703320" rtl="0" eaLnBrk="1" latinLnBrk="0" hangingPunct="1">
        <a:spcBef>
          <a:spcPct val="20000"/>
        </a:spcBef>
        <a:spcAft>
          <a:spcPts val="1215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0480396" indent="-740664" algn="l" defTabSz="3703320" rtl="0" eaLnBrk="1" latinLnBrk="0" hangingPunct="1">
        <a:spcBef>
          <a:spcPct val="20000"/>
        </a:spcBef>
        <a:spcAft>
          <a:spcPts val="1215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FFD699"/>
            </a:gs>
            <a:gs pos="5000">
              <a:srgbClr val="FFD699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13"/>
          <p:cNvSpPr txBox="1">
            <a:spLocks noChangeArrowheads="1"/>
          </p:cNvSpPr>
          <p:nvPr/>
        </p:nvSpPr>
        <p:spPr bwMode="auto">
          <a:xfrm>
            <a:off x="951736" y="23284128"/>
            <a:ext cx="27271978" cy="69169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5400" b="1" dirty="0" err="1">
                <a:solidFill>
                  <a:srgbClr val="002060"/>
                </a:solidFill>
                <a:latin typeface="Cambria" pitchFamily="18" charset="0"/>
              </a:rPr>
              <a:t>Discussion</a:t>
            </a:r>
            <a:endParaRPr lang="it-IT" sz="4400" dirty="0">
              <a:solidFill>
                <a:srgbClr val="002060"/>
              </a:solidFill>
              <a:latin typeface="Cambria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149" name="Rectangle 13"/>
          <p:cNvSpPr txBox="1">
            <a:spLocks noChangeArrowheads="1"/>
          </p:cNvSpPr>
          <p:nvPr/>
        </p:nvSpPr>
        <p:spPr bwMode="auto">
          <a:xfrm>
            <a:off x="980393" y="15893478"/>
            <a:ext cx="27246943" cy="72728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5400" b="1" dirty="0" err="1">
                <a:solidFill>
                  <a:srgbClr val="002060"/>
                </a:solidFill>
                <a:latin typeface="Cambria" pitchFamily="18" charset="0"/>
              </a:rPr>
              <a:t>Results</a:t>
            </a:r>
            <a:endParaRPr lang="it-IT" sz="4400" dirty="0">
              <a:solidFill>
                <a:srgbClr val="002060"/>
              </a:solidFill>
              <a:latin typeface="Cambria" pitchFamily="18" charset="0"/>
              <a:ea typeface="ＭＳ Ｐゴシック"/>
              <a:cs typeface="Times New Roman" pitchFamily="18" charset="0"/>
            </a:endParaRPr>
          </a:p>
          <a:p>
            <a:pPr marL="711200" indent="-711200" algn="ctr" eaLnBrk="1" hangingPunct="1">
              <a:lnSpc>
                <a:spcPct val="80000"/>
              </a:lnSpc>
              <a:buClr>
                <a:sysClr val="windowText" lastClr="000000"/>
              </a:buClr>
              <a:buFont typeface="Arial" charset="0"/>
              <a:buNone/>
              <a:defRPr/>
            </a:pPr>
            <a:endParaRPr lang="it-IT" sz="5400" dirty="0">
              <a:solidFill>
                <a:srgbClr val="002060"/>
              </a:solidFill>
              <a:latin typeface="Cambria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051" name="Text Box 1926"/>
          <p:cNvSpPr txBox="1">
            <a:spLocks noChangeArrowheads="1"/>
          </p:cNvSpPr>
          <p:nvPr/>
        </p:nvSpPr>
        <p:spPr bwMode="auto">
          <a:xfrm>
            <a:off x="14406533" y="5915026"/>
            <a:ext cx="170282" cy="42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286" tIns="42143" rIns="84286" bIns="42143">
            <a:spAutoFit/>
          </a:bodyPr>
          <a:lstStyle>
            <a:lvl1pPr defTabSz="1076325"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76325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76325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76325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76325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1076325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1076325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1076325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1076325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it-IT" sz="2200"/>
          </a:p>
        </p:txBody>
      </p:sp>
      <p:sp>
        <p:nvSpPr>
          <p:cNvPr id="2052" name="TextBox 33"/>
          <p:cNvSpPr txBox="1">
            <a:spLocks noChangeArrowheads="1"/>
          </p:cNvSpPr>
          <p:nvPr/>
        </p:nvSpPr>
        <p:spPr bwMode="auto">
          <a:xfrm>
            <a:off x="1152328" y="3528642"/>
            <a:ext cx="26642785" cy="236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652" tIns="35826" rIns="71652" bIns="35826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altLang="it-IT" sz="3100" b="1" dirty="0">
                <a:solidFill>
                  <a:srgbClr val="C00000"/>
                </a:solidFill>
                <a:latin typeface="Cambria" pitchFamily="18" charset="0"/>
              </a:rPr>
              <a:t>Poster abstract……</a:t>
            </a:r>
          </a:p>
          <a:p>
            <a:pPr algn="just"/>
            <a:r>
              <a:rPr lang="en-US" altLang="it-IT" sz="3100" b="1" dirty="0">
                <a:solidFill>
                  <a:srgbClr val="C00000"/>
                </a:solidFill>
                <a:latin typeface="Cambria" pitchFamily="18" charset="0"/>
              </a:rPr>
              <a:t>Feel free to change colors and dimension of boxes, this is an example, however you should describe </a:t>
            </a:r>
            <a:r>
              <a:rPr lang="en-US" altLang="it-IT" sz="3100" b="1">
                <a:solidFill>
                  <a:srgbClr val="C00000"/>
                </a:solidFill>
                <a:latin typeface="Cambria" pitchFamily="18" charset="0"/>
              </a:rPr>
              <a:t>the suggested points</a:t>
            </a:r>
            <a:endParaRPr lang="en-US" altLang="it-IT" sz="3100" b="1" dirty="0">
              <a:solidFill>
                <a:srgbClr val="C00000"/>
              </a:solidFill>
              <a:latin typeface="Cambria" pitchFamily="18" charset="0"/>
            </a:endParaRPr>
          </a:p>
          <a:p>
            <a:pPr algn="just"/>
            <a:r>
              <a:rPr lang="en-US" altLang="it-IT" sz="3100" b="1" dirty="0">
                <a:solidFill>
                  <a:srgbClr val="C00000"/>
                </a:solidFill>
                <a:latin typeface="Cambria" pitchFamily="18" charset="0"/>
              </a:rPr>
              <a:t>Add text and figures to describe the work…</a:t>
            </a:r>
          </a:p>
          <a:p>
            <a:pPr algn="just"/>
            <a:endParaRPr lang="en-US" altLang="it-IT" sz="3100" b="1" dirty="0">
              <a:solidFill>
                <a:srgbClr val="C00000"/>
              </a:solidFill>
              <a:latin typeface="Cambria" pitchFamily="18" charset="0"/>
            </a:endParaRPr>
          </a:p>
          <a:p>
            <a:pPr algn="just"/>
            <a:endParaRPr lang="en-IN" altLang="it-IT" sz="2500" dirty="0">
              <a:solidFill>
                <a:schemeClr val="bg2"/>
              </a:solidFill>
              <a:latin typeface="Cambria" pitchFamily="18" charset="0"/>
            </a:endParaRPr>
          </a:p>
        </p:txBody>
      </p:sp>
      <p:sp>
        <p:nvSpPr>
          <p:cNvPr id="2053" name="Rectangle 47"/>
          <p:cNvSpPr>
            <a:spLocks noChangeArrowheads="1"/>
          </p:cNvSpPr>
          <p:nvPr/>
        </p:nvSpPr>
        <p:spPr bwMode="auto">
          <a:xfrm>
            <a:off x="14329416" y="-520924"/>
            <a:ext cx="144767" cy="10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652" tIns="35826" rIns="71652" bIns="35826" anchor="ctr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IN" altLang="it-IT"/>
          </a:p>
        </p:txBody>
      </p:sp>
      <p:sp>
        <p:nvSpPr>
          <p:cNvPr id="2054" name="Rectangle 49"/>
          <p:cNvSpPr>
            <a:spLocks noChangeArrowheads="1"/>
          </p:cNvSpPr>
          <p:nvPr/>
        </p:nvSpPr>
        <p:spPr bwMode="auto">
          <a:xfrm>
            <a:off x="14329416" y="-520924"/>
            <a:ext cx="144767" cy="10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652" tIns="35826" rIns="71652" bIns="35826" anchor="ctr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IN" altLang="it-IT"/>
          </a:p>
        </p:txBody>
      </p:sp>
      <p:sp>
        <p:nvSpPr>
          <p:cNvPr id="2055" name="Rectangle 55"/>
          <p:cNvSpPr>
            <a:spLocks noChangeArrowheads="1"/>
          </p:cNvSpPr>
          <p:nvPr/>
        </p:nvSpPr>
        <p:spPr bwMode="auto">
          <a:xfrm>
            <a:off x="14329416" y="-520924"/>
            <a:ext cx="144767" cy="10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652" tIns="35826" rIns="71652" bIns="35826" anchor="ctr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IN" altLang="it-IT"/>
          </a:p>
        </p:txBody>
      </p:sp>
      <p:sp>
        <p:nvSpPr>
          <p:cNvPr id="2056" name="Rectangle 57"/>
          <p:cNvSpPr>
            <a:spLocks noChangeArrowheads="1"/>
          </p:cNvSpPr>
          <p:nvPr/>
        </p:nvSpPr>
        <p:spPr bwMode="auto">
          <a:xfrm>
            <a:off x="14329416" y="-520924"/>
            <a:ext cx="144767" cy="10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652" tIns="35826" rIns="71652" bIns="35826" anchor="ctr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IN" altLang="it-IT"/>
          </a:p>
        </p:txBody>
      </p:sp>
      <p:sp>
        <p:nvSpPr>
          <p:cNvPr id="2057" name="Rectangle 59"/>
          <p:cNvSpPr>
            <a:spLocks noChangeArrowheads="1"/>
          </p:cNvSpPr>
          <p:nvPr/>
        </p:nvSpPr>
        <p:spPr bwMode="auto">
          <a:xfrm>
            <a:off x="14329416" y="-520924"/>
            <a:ext cx="144767" cy="10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652" tIns="35826" rIns="71652" bIns="35826" anchor="ctr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IN" altLang="it-IT"/>
          </a:p>
        </p:txBody>
      </p:sp>
      <p:sp>
        <p:nvSpPr>
          <p:cNvPr id="2058" name="Rectangle 61"/>
          <p:cNvSpPr>
            <a:spLocks noChangeArrowheads="1"/>
          </p:cNvSpPr>
          <p:nvPr/>
        </p:nvSpPr>
        <p:spPr bwMode="auto">
          <a:xfrm>
            <a:off x="14329416" y="-520924"/>
            <a:ext cx="144767" cy="10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652" tIns="35826" rIns="71652" bIns="35826" anchor="ctr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IN" altLang="it-IT"/>
          </a:p>
        </p:txBody>
      </p:sp>
      <p:sp>
        <p:nvSpPr>
          <p:cNvPr id="2059" name="Rectangle 121"/>
          <p:cNvSpPr>
            <a:spLocks noChangeArrowheads="1"/>
          </p:cNvSpPr>
          <p:nvPr/>
        </p:nvSpPr>
        <p:spPr bwMode="auto">
          <a:xfrm>
            <a:off x="14329416" y="-520924"/>
            <a:ext cx="144767" cy="10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652" tIns="35826" rIns="71652" bIns="35826" anchor="ctr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IN" altLang="it-IT"/>
          </a:p>
        </p:txBody>
      </p:sp>
      <p:sp>
        <p:nvSpPr>
          <p:cNvPr id="2060" name="Rectangle 123"/>
          <p:cNvSpPr>
            <a:spLocks noChangeArrowheads="1"/>
          </p:cNvSpPr>
          <p:nvPr/>
        </p:nvSpPr>
        <p:spPr bwMode="auto">
          <a:xfrm>
            <a:off x="14329416" y="-520924"/>
            <a:ext cx="144767" cy="10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652" tIns="35826" rIns="71652" bIns="35826" anchor="ctr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IN" altLang="it-IT"/>
          </a:p>
        </p:txBody>
      </p:sp>
      <p:sp>
        <p:nvSpPr>
          <p:cNvPr id="2061" name="Rectangle 125"/>
          <p:cNvSpPr>
            <a:spLocks noChangeArrowheads="1"/>
          </p:cNvSpPr>
          <p:nvPr/>
        </p:nvSpPr>
        <p:spPr bwMode="auto">
          <a:xfrm>
            <a:off x="14329416" y="-520924"/>
            <a:ext cx="144767" cy="10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652" tIns="35826" rIns="71652" bIns="35826" anchor="ctr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IN" altLang="it-IT"/>
          </a:p>
        </p:txBody>
      </p:sp>
      <p:sp>
        <p:nvSpPr>
          <p:cNvPr id="2062" name="Rectangle 127"/>
          <p:cNvSpPr>
            <a:spLocks noChangeArrowheads="1"/>
          </p:cNvSpPr>
          <p:nvPr/>
        </p:nvSpPr>
        <p:spPr bwMode="auto">
          <a:xfrm>
            <a:off x="14329416" y="-520924"/>
            <a:ext cx="144767" cy="10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652" tIns="35826" rIns="71652" bIns="35826" anchor="ctr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IN" altLang="it-IT"/>
          </a:p>
        </p:txBody>
      </p:sp>
      <p:sp>
        <p:nvSpPr>
          <p:cNvPr id="2063" name="Rectangle 129"/>
          <p:cNvSpPr>
            <a:spLocks noChangeArrowheads="1"/>
          </p:cNvSpPr>
          <p:nvPr/>
        </p:nvSpPr>
        <p:spPr bwMode="auto">
          <a:xfrm>
            <a:off x="14329416" y="-520924"/>
            <a:ext cx="144767" cy="10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652" tIns="35826" rIns="71652" bIns="35826" anchor="ctr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IN" altLang="it-IT"/>
          </a:p>
        </p:txBody>
      </p:sp>
      <p:sp>
        <p:nvSpPr>
          <p:cNvPr id="2064" name="Rettangolo 2"/>
          <p:cNvSpPr>
            <a:spLocks noChangeArrowheads="1"/>
          </p:cNvSpPr>
          <p:nvPr/>
        </p:nvSpPr>
        <p:spPr bwMode="auto">
          <a:xfrm>
            <a:off x="979715" y="276225"/>
            <a:ext cx="27412043" cy="285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1652" tIns="35826" rIns="71652" bIns="35826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altLang="it-IT" sz="6900" b="1" dirty="0">
                <a:solidFill>
                  <a:srgbClr val="002060"/>
                </a:solidFill>
                <a:latin typeface="Cambria" pitchFamily="18" charset="0"/>
              </a:rPr>
              <a:t>TITLE</a:t>
            </a:r>
            <a:endParaRPr lang="it-IT" altLang="it-IT" sz="6900" dirty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it-IT" altLang="it-IT" sz="5600" dirty="0" err="1">
                <a:solidFill>
                  <a:srgbClr val="002060"/>
                </a:solidFill>
                <a:latin typeface="Cambria" pitchFamily="18" charset="0"/>
              </a:rPr>
              <a:t>Name</a:t>
            </a:r>
            <a:r>
              <a:rPr lang="it-IT" altLang="it-IT" sz="5600" dirty="0">
                <a:solidFill>
                  <a:srgbClr val="002060"/>
                </a:solidFill>
                <a:latin typeface="Cambria" pitchFamily="18" charset="0"/>
              </a:rPr>
              <a:t> 1 </a:t>
            </a:r>
            <a:r>
              <a:rPr lang="it-IT" altLang="it-IT" sz="5600" dirty="0" err="1">
                <a:solidFill>
                  <a:srgbClr val="002060"/>
                </a:solidFill>
                <a:latin typeface="Cambria" pitchFamily="18" charset="0"/>
              </a:rPr>
              <a:t>Name</a:t>
            </a:r>
            <a:r>
              <a:rPr lang="it-IT" altLang="it-IT" sz="5600" dirty="0">
                <a:solidFill>
                  <a:srgbClr val="002060"/>
                </a:solidFill>
                <a:latin typeface="Cambria" pitchFamily="18" charset="0"/>
              </a:rPr>
              <a:t> 2</a:t>
            </a:r>
          </a:p>
          <a:p>
            <a:r>
              <a:rPr lang="it-IT" altLang="it-IT" sz="5600" i="1" dirty="0" err="1">
                <a:solidFill>
                  <a:srgbClr val="002060"/>
                </a:solidFill>
                <a:latin typeface="Cambria" pitchFamily="18" charset="0"/>
              </a:rPr>
              <a:t>affiliation</a:t>
            </a:r>
            <a:endParaRPr lang="it-IT" altLang="it-IT" sz="5600" i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36" name="Rectangle 13"/>
          <p:cNvSpPr txBox="1">
            <a:spLocks noChangeArrowheads="1"/>
          </p:cNvSpPr>
          <p:nvPr/>
        </p:nvSpPr>
        <p:spPr bwMode="auto">
          <a:xfrm>
            <a:off x="868203" y="5560892"/>
            <a:ext cx="27246943" cy="40323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6000" b="1" dirty="0">
                <a:solidFill>
                  <a:schemeClr val="bg1"/>
                </a:solidFill>
                <a:latin typeface="Cambria" pitchFamily="18" charset="0"/>
              </a:rPr>
              <a:t>Motivations 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sz="6000" b="1" dirty="0">
              <a:solidFill>
                <a:schemeClr val="bg1"/>
              </a:solidFill>
              <a:latin typeface="Cambria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6000" b="1" dirty="0">
                <a:solidFill>
                  <a:schemeClr val="bg1"/>
                </a:solidFill>
                <a:latin typeface="Cambria" pitchFamily="18" charset="0"/>
              </a:rPr>
              <a:t>AIMS</a:t>
            </a:r>
            <a:endParaRPr lang="it-IT" sz="6000" dirty="0">
              <a:solidFill>
                <a:schemeClr val="bg1"/>
              </a:solidFill>
              <a:latin typeface="Cambria" pitchFamily="18" charset="0"/>
              <a:ea typeface="ＭＳ Ｐゴシック"/>
              <a:cs typeface="Times New Roman" pitchFamily="18" charset="0"/>
            </a:endParaRPr>
          </a:p>
          <a:p>
            <a:pPr marL="711200" indent="-711200" algn="ctr" eaLnBrk="1" hangingPunct="1">
              <a:lnSpc>
                <a:spcPct val="80000"/>
              </a:lnSpc>
              <a:buClr>
                <a:sysClr val="windowText" lastClr="000000"/>
              </a:buClr>
              <a:buFont typeface="Arial" charset="0"/>
              <a:buNone/>
              <a:defRPr/>
            </a:pPr>
            <a:endParaRPr lang="it-IT" sz="5400" dirty="0">
              <a:solidFill>
                <a:schemeClr val="bg1"/>
              </a:solidFill>
              <a:latin typeface="Cambria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071" name="CasellaDiTesto 170"/>
          <p:cNvSpPr txBox="1">
            <a:spLocks noChangeArrowheads="1"/>
          </p:cNvSpPr>
          <p:nvPr/>
        </p:nvSpPr>
        <p:spPr bwMode="auto">
          <a:xfrm>
            <a:off x="8902767" y="18022059"/>
            <a:ext cx="111778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2400" dirty="0" err="1">
                <a:solidFill>
                  <a:srgbClr val="035D1F"/>
                </a:solidFill>
                <a:latin typeface="Cambria" pitchFamily="18" charset="0"/>
              </a:rPr>
              <a:t>Add</a:t>
            </a:r>
            <a:r>
              <a:rPr lang="it-IT" altLang="it-IT" sz="2400" dirty="0">
                <a:solidFill>
                  <a:srgbClr val="035D1F"/>
                </a:solidFill>
                <a:latin typeface="Cambria" pitchFamily="18" charset="0"/>
              </a:rPr>
              <a:t> and </a:t>
            </a:r>
            <a:r>
              <a:rPr lang="it-IT" altLang="it-IT" sz="2400" dirty="0" err="1">
                <a:solidFill>
                  <a:srgbClr val="035D1F"/>
                </a:solidFill>
                <a:latin typeface="Cambria" pitchFamily="18" charset="0"/>
              </a:rPr>
              <a:t>comment</a:t>
            </a:r>
            <a:r>
              <a:rPr lang="it-IT" altLang="it-IT" sz="2400" dirty="0">
                <a:solidFill>
                  <a:srgbClr val="035D1F"/>
                </a:solidFill>
                <a:latin typeface="Cambria" pitchFamily="18" charset="0"/>
              </a:rPr>
              <a:t> </a:t>
            </a:r>
            <a:r>
              <a:rPr lang="it-IT" altLang="it-IT" sz="2400" dirty="0" err="1">
                <a:solidFill>
                  <a:srgbClr val="035D1F"/>
                </a:solidFill>
                <a:latin typeface="Cambria" pitchFamily="18" charset="0"/>
              </a:rPr>
              <a:t>figures</a:t>
            </a:r>
            <a:r>
              <a:rPr lang="it-IT" altLang="it-IT" sz="2400" dirty="0">
                <a:solidFill>
                  <a:srgbClr val="035D1F"/>
                </a:solidFill>
                <a:latin typeface="Cambria" pitchFamily="18" charset="0"/>
              </a:rPr>
              <a:t>, </a:t>
            </a:r>
            <a:r>
              <a:rPr lang="it-IT" altLang="it-IT" sz="2400" dirty="0" err="1">
                <a:solidFill>
                  <a:srgbClr val="035D1F"/>
                </a:solidFill>
                <a:latin typeface="Cambria" pitchFamily="18" charset="0"/>
              </a:rPr>
              <a:t>explain</a:t>
            </a:r>
            <a:r>
              <a:rPr lang="it-IT" altLang="it-IT" sz="2400" dirty="0">
                <a:solidFill>
                  <a:srgbClr val="035D1F"/>
                </a:solidFill>
                <a:latin typeface="Cambria" pitchFamily="18" charset="0"/>
              </a:rPr>
              <a:t> the </a:t>
            </a:r>
            <a:r>
              <a:rPr lang="it-IT" altLang="it-IT" sz="2400" dirty="0" err="1">
                <a:solidFill>
                  <a:srgbClr val="035D1F"/>
                </a:solidFill>
                <a:latin typeface="Cambria" pitchFamily="18" charset="0"/>
              </a:rPr>
              <a:t>results</a:t>
            </a:r>
            <a:endParaRPr lang="it-IT" altLang="it-IT" sz="2400" dirty="0">
              <a:solidFill>
                <a:srgbClr val="035D1F"/>
              </a:solidFill>
              <a:latin typeface="Cambria" pitchFamily="18" charset="0"/>
            </a:endParaRPr>
          </a:p>
        </p:txBody>
      </p:sp>
      <p:pic>
        <p:nvPicPr>
          <p:cNvPr id="2172" name="Picture 18" descr="Pictur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488" y="19865747"/>
            <a:ext cx="3429552" cy="296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3" name="Picture 20" descr="crack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" t="2927" r="29222" b="3415"/>
          <a:stretch>
            <a:fillRect/>
          </a:stretch>
        </p:blipFill>
        <p:spPr bwMode="auto">
          <a:xfrm>
            <a:off x="1872408" y="16768336"/>
            <a:ext cx="3424632" cy="296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5" name="CasellaDiTesto 176"/>
          <p:cNvSpPr txBox="1">
            <a:spLocks noChangeArrowheads="1"/>
          </p:cNvSpPr>
          <p:nvPr/>
        </p:nvSpPr>
        <p:spPr bwMode="auto">
          <a:xfrm>
            <a:off x="4608712" y="16994138"/>
            <a:ext cx="460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altLang="it-IT" sz="2400" i="1" dirty="0">
                <a:solidFill>
                  <a:srgbClr val="0000FF"/>
                </a:solidFill>
                <a:latin typeface="Cambria" pitchFamily="18" charset="0"/>
              </a:rPr>
              <a:t>a)</a:t>
            </a:r>
          </a:p>
        </p:txBody>
      </p:sp>
      <p:sp>
        <p:nvSpPr>
          <p:cNvPr id="2176" name="CasellaDiTesto 177"/>
          <p:cNvSpPr txBox="1">
            <a:spLocks noChangeArrowheads="1"/>
          </p:cNvSpPr>
          <p:nvPr/>
        </p:nvSpPr>
        <p:spPr bwMode="auto">
          <a:xfrm>
            <a:off x="4738174" y="20090482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6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6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6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altLang="it-IT" sz="2400" i="1" dirty="0">
                <a:solidFill>
                  <a:srgbClr val="0000FF"/>
                </a:solidFill>
                <a:latin typeface="Cambria" pitchFamily="18" charset="0"/>
              </a:rPr>
              <a:t>b)</a:t>
            </a:r>
          </a:p>
        </p:txBody>
      </p:sp>
      <p:grpSp>
        <p:nvGrpSpPr>
          <p:cNvPr id="2078" name="Gruppo 224"/>
          <p:cNvGrpSpPr>
            <a:grpSpLocks/>
          </p:cNvGrpSpPr>
          <p:nvPr/>
        </p:nvGrpSpPr>
        <p:grpSpPr bwMode="auto">
          <a:xfrm>
            <a:off x="15592200" y="25574157"/>
            <a:ext cx="11484898" cy="3744913"/>
            <a:chOff x="293490" y="1104106"/>
            <a:chExt cx="7636758" cy="3022755"/>
          </a:xfrm>
        </p:grpSpPr>
        <p:grpSp>
          <p:nvGrpSpPr>
            <p:cNvPr id="2080" name="Gruppo 225"/>
            <p:cNvGrpSpPr>
              <a:grpSpLocks/>
            </p:cNvGrpSpPr>
            <p:nvPr/>
          </p:nvGrpSpPr>
          <p:grpSpPr bwMode="auto">
            <a:xfrm>
              <a:off x="293490" y="1104106"/>
              <a:ext cx="1981200" cy="1371600"/>
              <a:chOff x="293490" y="1104106"/>
              <a:chExt cx="1981200" cy="1371600"/>
            </a:xfrm>
          </p:grpSpPr>
          <p:sp>
            <p:nvSpPr>
              <p:cNvPr id="2144" name="Line 163"/>
              <p:cNvSpPr>
                <a:spLocks noChangeShapeType="1"/>
              </p:cNvSpPr>
              <p:nvPr/>
            </p:nvSpPr>
            <p:spPr bwMode="auto">
              <a:xfrm>
                <a:off x="293490" y="2094706"/>
                <a:ext cx="1981200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45" name="Line 164"/>
              <p:cNvSpPr>
                <a:spLocks noChangeShapeType="1"/>
              </p:cNvSpPr>
              <p:nvPr/>
            </p:nvSpPr>
            <p:spPr bwMode="auto">
              <a:xfrm flipV="1">
                <a:off x="1055490" y="1104106"/>
                <a:ext cx="0" cy="137160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92" name="Line 165"/>
              <p:cNvSpPr>
                <a:spLocks noChangeShapeType="1"/>
              </p:cNvSpPr>
              <p:nvPr/>
            </p:nvSpPr>
            <p:spPr bwMode="auto">
              <a:xfrm>
                <a:off x="293490" y="2094606"/>
                <a:ext cx="152367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Cambria" pitchFamily="18" charset="0"/>
                </a:endParaRPr>
              </a:p>
            </p:txBody>
          </p:sp>
          <p:sp>
            <p:nvSpPr>
              <p:cNvPr id="293" name="Freeform 166"/>
              <p:cNvSpPr>
                <a:spLocks/>
              </p:cNvSpPr>
              <p:nvPr/>
            </p:nvSpPr>
            <p:spPr bwMode="auto">
              <a:xfrm rot="21349774">
                <a:off x="750712" y="1561556"/>
                <a:ext cx="991652" cy="527925"/>
              </a:xfrm>
              <a:custGeom>
                <a:avLst/>
                <a:gdLst/>
                <a:ahLst/>
                <a:cxnLst>
                  <a:cxn ang="0">
                    <a:pos x="0" y="576"/>
                  </a:cxn>
                  <a:cxn ang="0">
                    <a:pos x="864" y="528"/>
                  </a:cxn>
                  <a:cxn ang="0">
                    <a:pos x="1152" y="0"/>
                  </a:cxn>
                </a:cxnLst>
                <a:rect l="0" t="0" r="r" b="b"/>
                <a:pathLst>
                  <a:path w="1152" h="624">
                    <a:moveTo>
                      <a:pt x="0" y="576"/>
                    </a:moveTo>
                    <a:cubicBezTo>
                      <a:pt x="336" y="600"/>
                      <a:pt x="672" y="624"/>
                      <a:pt x="864" y="528"/>
                    </a:cubicBezTo>
                    <a:cubicBezTo>
                      <a:pt x="1056" y="432"/>
                      <a:pt x="1104" y="88"/>
                      <a:pt x="1152" y="0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Cambria" pitchFamily="18" charset="0"/>
                </a:endParaRPr>
              </a:p>
            </p:txBody>
          </p:sp>
        </p:grpSp>
        <p:grpSp>
          <p:nvGrpSpPr>
            <p:cNvPr id="2081" name="Gruppo 226"/>
            <p:cNvGrpSpPr>
              <a:grpSpLocks/>
            </p:cNvGrpSpPr>
            <p:nvPr/>
          </p:nvGrpSpPr>
          <p:grpSpPr bwMode="auto">
            <a:xfrm>
              <a:off x="2443956" y="1113166"/>
              <a:ext cx="2133600" cy="1587689"/>
              <a:chOff x="2443956" y="1113166"/>
              <a:chExt cx="2133600" cy="1587689"/>
            </a:xfrm>
          </p:grpSpPr>
          <p:sp>
            <p:nvSpPr>
              <p:cNvPr id="2137" name="Line 168"/>
              <p:cNvSpPr>
                <a:spLocks noChangeShapeType="1"/>
              </p:cNvSpPr>
              <p:nvPr/>
            </p:nvSpPr>
            <p:spPr bwMode="auto">
              <a:xfrm>
                <a:off x="2443956" y="2103766"/>
                <a:ext cx="1850405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38" name="Line 169"/>
              <p:cNvSpPr>
                <a:spLocks noChangeShapeType="1"/>
              </p:cNvSpPr>
              <p:nvPr/>
            </p:nvSpPr>
            <p:spPr bwMode="auto">
              <a:xfrm flipV="1">
                <a:off x="3155650" y="1113166"/>
                <a:ext cx="0" cy="137160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2139" name="Gruppo 284"/>
              <p:cNvGrpSpPr>
                <a:grpSpLocks/>
              </p:cNvGrpSpPr>
              <p:nvPr/>
            </p:nvGrpSpPr>
            <p:grpSpPr bwMode="auto">
              <a:xfrm>
                <a:off x="2814661" y="1488556"/>
                <a:ext cx="705949" cy="1212299"/>
                <a:chOff x="2814661" y="1488556"/>
                <a:chExt cx="705949" cy="1212299"/>
              </a:xfrm>
            </p:grpSpPr>
            <p:sp>
              <p:nvSpPr>
                <p:cNvPr id="288" name="Freeform 171"/>
                <p:cNvSpPr>
                  <a:spLocks/>
                </p:cNvSpPr>
                <p:nvPr/>
              </p:nvSpPr>
              <p:spPr bwMode="auto">
                <a:xfrm rot="21349774">
                  <a:off x="2962024" y="1488518"/>
                  <a:ext cx="558559" cy="647093"/>
                </a:xfrm>
                <a:custGeom>
                  <a:avLst/>
                  <a:gdLst/>
                  <a:ahLst/>
                  <a:cxnLst>
                    <a:cxn ang="0">
                      <a:pos x="0" y="576"/>
                    </a:cxn>
                    <a:cxn ang="0">
                      <a:pos x="864" y="528"/>
                    </a:cxn>
                    <a:cxn ang="0">
                      <a:pos x="1152" y="0"/>
                    </a:cxn>
                  </a:cxnLst>
                  <a:rect l="0" t="0" r="r" b="b"/>
                  <a:pathLst>
                    <a:path w="1152" h="624">
                      <a:moveTo>
                        <a:pt x="0" y="576"/>
                      </a:moveTo>
                      <a:cubicBezTo>
                        <a:pt x="336" y="600"/>
                        <a:pt x="672" y="624"/>
                        <a:pt x="864" y="528"/>
                      </a:cubicBezTo>
                      <a:cubicBezTo>
                        <a:pt x="1056" y="432"/>
                        <a:pt x="1104" y="88"/>
                        <a:pt x="1152" y="0"/>
                      </a:cubicBezTo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>
                    <a:defRPr/>
                  </a:pPr>
                  <a:endParaRPr lang="en-US" sz="2400">
                    <a:latin typeface="Cambria" pitchFamily="18" charset="0"/>
                  </a:endParaRPr>
                </a:p>
              </p:txBody>
            </p:sp>
            <p:sp>
              <p:nvSpPr>
                <p:cNvPr id="289" name="Freeform 172"/>
                <p:cNvSpPr>
                  <a:spLocks/>
                </p:cNvSpPr>
                <p:nvPr/>
              </p:nvSpPr>
              <p:spPr bwMode="auto">
                <a:xfrm rot="21349774" flipH="1" flipV="1">
                  <a:off x="2814844" y="2113827"/>
                  <a:ext cx="382426" cy="586868"/>
                </a:xfrm>
                <a:custGeom>
                  <a:avLst/>
                  <a:gdLst/>
                  <a:ahLst/>
                  <a:cxnLst>
                    <a:cxn ang="0">
                      <a:pos x="0" y="576"/>
                    </a:cxn>
                    <a:cxn ang="0">
                      <a:pos x="864" y="528"/>
                    </a:cxn>
                    <a:cxn ang="0">
                      <a:pos x="1152" y="0"/>
                    </a:cxn>
                  </a:cxnLst>
                  <a:rect l="0" t="0" r="r" b="b"/>
                  <a:pathLst>
                    <a:path w="1152" h="624">
                      <a:moveTo>
                        <a:pt x="0" y="576"/>
                      </a:moveTo>
                      <a:cubicBezTo>
                        <a:pt x="336" y="600"/>
                        <a:pt x="672" y="624"/>
                        <a:pt x="864" y="528"/>
                      </a:cubicBezTo>
                      <a:cubicBezTo>
                        <a:pt x="1056" y="432"/>
                        <a:pt x="1104" y="88"/>
                        <a:pt x="1152" y="0"/>
                      </a:cubicBezTo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>
                    <a:defRPr/>
                  </a:pPr>
                  <a:endParaRPr lang="en-US" sz="2400">
                    <a:latin typeface="Cambria" pitchFamily="18" charset="0"/>
                  </a:endParaRPr>
                </a:p>
              </p:txBody>
            </p:sp>
          </p:grpSp>
          <p:sp>
            <p:nvSpPr>
              <p:cNvPr id="286" name="Freeform 173"/>
              <p:cNvSpPr>
                <a:spLocks/>
              </p:cNvSpPr>
              <p:nvPr/>
            </p:nvSpPr>
            <p:spPr bwMode="auto">
              <a:xfrm rot="21349774">
                <a:off x="3156253" y="1570526"/>
                <a:ext cx="1421127" cy="531770"/>
              </a:xfrm>
              <a:custGeom>
                <a:avLst/>
                <a:gdLst/>
                <a:ahLst/>
                <a:cxnLst>
                  <a:cxn ang="0">
                    <a:pos x="0" y="576"/>
                  </a:cxn>
                  <a:cxn ang="0">
                    <a:pos x="864" y="528"/>
                  </a:cxn>
                  <a:cxn ang="0">
                    <a:pos x="1152" y="0"/>
                  </a:cxn>
                </a:cxnLst>
                <a:rect l="0" t="0" r="r" b="b"/>
                <a:pathLst>
                  <a:path w="1152" h="624">
                    <a:moveTo>
                      <a:pt x="0" y="576"/>
                    </a:moveTo>
                    <a:cubicBezTo>
                      <a:pt x="336" y="600"/>
                      <a:pt x="672" y="624"/>
                      <a:pt x="864" y="528"/>
                    </a:cubicBezTo>
                    <a:cubicBezTo>
                      <a:pt x="1056" y="432"/>
                      <a:pt x="1104" y="88"/>
                      <a:pt x="1152" y="0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Cambria" pitchFamily="18" charset="0"/>
                </a:endParaRPr>
              </a:p>
            </p:txBody>
          </p:sp>
          <p:sp>
            <p:nvSpPr>
              <p:cNvPr id="287" name="Line 174"/>
              <p:cNvSpPr>
                <a:spLocks noChangeShapeType="1"/>
              </p:cNvSpPr>
              <p:nvPr/>
            </p:nvSpPr>
            <p:spPr bwMode="auto">
              <a:xfrm>
                <a:off x="2444483" y="2103576"/>
                <a:ext cx="1352363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Cambria" pitchFamily="18" charset="0"/>
                </a:endParaRPr>
              </a:p>
            </p:txBody>
          </p:sp>
        </p:grpSp>
        <p:grpSp>
          <p:nvGrpSpPr>
            <p:cNvPr id="2082" name="Gruppo 227"/>
            <p:cNvGrpSpPr>
              <a:grpSpLocks/>
            </p:cNvGrpSpPr>
            <p:nvPr/>
          </p:nvGrpSpPr>
          <p:grpSpPr bwMode="auto">
            <a:xfrm>
              <a:off x="4860032" y="1124744"/>
              <a:ext cx="1981200" cy="1371600"/>
              <a:chOff x="4860032" y="1124744"/>
              <a:chExt cx="1981200" cy="1371600"/>
            </a:xfrm>
          </p:grpSpPr>
          <p:sp>
            <p:nvSpPr>
              <p:cNvPr id="2133" name="Line 177"/>
              <p:cNvSpPr>
                <a:spLocks noChangeShapeType="1"/>
              </p:cNvSpPr>
              <p:nvPr/>
            </p:nvSpPr>
            <p:spPr bwMode="auto">
              <a:xfrm>
                <a:off x="4860032" y="2115344"/>
                <a:ext cx="1981200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34" name="Line 178"/>
              <p:cNvSpPr>
                <a:spLocks noChangeShapeType="1"/>
              </p:cNvSpPr>
              <p:nvPr/>
            </p:nvSpPr>
            <p:spPr bwMode="auto">
              <a:xfrm flipV="1">
                <a:off x="5622032" y="1124744"/>
                <a:ext cx="0" cy="137160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81" name="Line 179"/>
              <p:cNvSpPr>
                <a:spLocks noChangeShapeType="1"/>
              </p:cNvSpPr>
              <p:nvPr/>
            </p:nvSpPr>
            <p:spPr bwMode="auto">
              <a:xfrm>
                <a:off x="4859675" y="2116389"/>
                <a:ext cx="152487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Cambria" pitchFamily="18" charset="0"/>
                </a:endParaRPr>
              </a:p>
            </p:txBody>
          </p:sp>
          <p:sp>
            <p:nvSpPr>
              <p:cNvPr id="2136" name="Freeform 180"/>
              <p:cNvSpPr>
                <a:spLocks/>
              </p:cNvSpPr>
              <p:nvPr/>
            </p:nvSpPr>
            <p:spPr bwMode="auto">
              <a:xfrm rot="-250226">
                <a:off x="5317232" y="1581944"/>
                <a:ext cx="992188" cy="528638"/>
              </a:xfrm>
              <a:custGeom>
                <a:avLst/>
                <a:gdLst>
                  <a:gd name="T0" fmla="*/ 0 w 1152"/>
                  <a:gd name="T1" fmla="*/ 576 h 624"/>
                  <a:gd name="T2" fmla="*/ 864 w 1152"/>
                  <a:gd name="T3" fmla="*/ 528 h 624"/>
                  <a:gd name="T4" fmla="*/ 1152 w 1152"/>
                  <a:gd name="T5" fmla="*/ 0 h 6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52" h="624">
                    <a:moveTo>
                      <a:pt x="0" y="576"/>
                    </a:moveTo>
                    <a:cubicBezTo>
                      <a:pt x="336" y="600"/>
                      <a:pt x="672" y="624"/>
                      <a:pt x="864" y="528"/>
                    </a:cubicBezTo>
                    <a:cubicBezTo>
                      <a:pt x="1056" y="432"/>
                      <a:pt x="1104" y="88"/>
                      <a:pt x="1152" y="0"/>
                    </a:cubicBezTo>
                  </a:path>
                </a:pathLst>
              </a:custGeom>
              <a:noFill/>
              <a:ln w="28575" cmpd="sng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083" name="Gruppo 228"/>
            <p:cNvGrpSpPr>
              <a:grpSpLocks/>
            </p:cNvGrpSpPr>
            <p:nvPr/>
          </p:nvGrpSpPr>
          <p:grpSpPr bwMode="auto">
            <a:xfrm>
              <a:off x="315548" y="2703909"/>
              <a:ext cx="1910557" cy="1339850"/>
              <a:chOff x="315548" y="2703909"/>
              <a:chExt cx="1910557" cy="1339850"/>
            </a:xfrm>
          </p:grpSpPr>
          <p:sp>
            <p:nvSpPr>
              <p:cNvPr id="2126" name="Line 183"/>
              <p:cNvSpPr>
                <a:spLocks noChangeShapeType="1"/>
              </p:cNvSpPr>
              <p:nvPr/>
            </p:nvSpPr>
            <p:spPr bwMode="auto">
              <a:xfrm>
                <a:off x="1046176" y="2703909"/>
                <a:ext cx="0" cy="133985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27" name="Line 184"/>
              <p:cNvSpPr>
                <a:spLocks noChangeShapeType="1"/>
              </p:cNvSpPr>
              <p:nvPr/>
            </p:nvSpPr>
            <p:spPr bwMode="auto">
              <a:xfrm>
                <a:off x="325108" y="3402961"/>
                <a:ext cx="1900997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28" name="Freeform 185"/>
              <p:cNvSpPr>
                <a:spLocks/>
              </p:cNvSpPr>
              <p:nvPr/>
            </p:nvSpPr>
            <p:spPr bwMode="auto">
              <a:xfrm>
                <a:off x="1046176" y="2820418"/>
                <a:ext cx="1114378" cy="417489"/>
              </a:xfrm>
              <a:custGeom>
                <a:avLst/>
                <a:gdLst>
                  <a:gd name="T0" fmla="*/ 0 w 816"/>
                  <a:gd name="T1" fmla="*/ 0 h 344"/>
                  <a:gd name="T2" fmla="*/ 240 w 816"/>
                  <a:gd name="T3" fmla="*/ 288 h 344"/>
                  <a:gd name="T4" fmla="*/ 816 w 816"/>
                  <a:gd name="T5" fmla="*/ 336 h 3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16" h="344">
                    <a:moveTo>
                      <a:pt x="0" y="0"/>
                    </a:moveTo>
                    <a:cubicBezTo>
                      <a:pt x="52" y="116"/>
                      <a:pt x="104" y="232"/>
                      <a:pt x="240" y="288"/>
                    </a:cubicBezTo>
                    <a:cubicBezTo>
                      <a:pt x="376" y="344"/>
                      <a:pt x="720" y="328"/>
                      <a:pt x="816" y="336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29" name="Freeform 186"/>
              <p:cNvSpPr>
                <a:spLocks/>
              </p:cNvSpPr>
              <p:nvPr/>
            </p:nvSpPr>
            <p:spPr bwMode="auto">
              <a:xfrm>
                <a:off x="1046176" y="3519470"/>
                <a:ext cx="1114378" cy="417489"/>
              </a:xfrm>
              <a:custGeom>
                <a:avLst/>
                <a:gdLst>
                  <a:gd name="T0" fmla="*/ 0 w 816"/>
                  <a:gd name="T1" fmla="*/ 0 h 344"/>
                  <a:gd name="T2" fmla="*/ 240 w 816"/>
                  <a:gd name="T3" fmla="*/ 288 h 344"/>
                  <a:gd name="T4" fmla="*/ 816 w 816"/>
                  <a:gd name="T5" fmla="*/ 336 h 3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16" h="344">
                    <a:moveTo>
                      <a:pt x="0" y="0"/>
                    </a:moveTo>
                    <a:cubicBezTo>
                      <a:pt x="52" y="116"/>
                      <a:pt x="104" y="232"/>
                      <a:pt x="240" y="288"/>
                    </a:cubicBezTo>
                    <a:cubicBezTo>
                      <a:pt x="376" y="344"/>
                      <a:pt x="720" y="328"/>
                      <a:pt x="816" y="336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30" name="Freeform 187"/>
              <p:cNvSpPr>
                <a:spLocks/>
              </p:cNvSpPr>
              <p:nvPr/>
            </p:nvSpPr>
            <p:spPr bwMode="auto">
              <a:xfrm>
                <a:off x="1046176" y="3053435"/>
                <a:ext cx="1179929" cy="174763"/>
              </a:xfrm>
              <a:custGeom>
                <a:avLst/>
                <a:gdLst>
                  <a:gd name="T0" fmla="*/ 0 w 816"/>
                  <a:gd name="T1" fmla="*/ 0 h 344"/>
                  <a:gd name="T2" fmla="*/ 240 w 816"/>
                  <a:gd name="T3" fmla="*/ 288 h 344"/>
                  <a:gd name="T4" fmla="*/ 816 w 816"/>
                  <a:gd name="T5" fmla="*/ 336 h 3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16" h="344">
                    <a:moveTo>
                      <a:pt x="0" y="0"/>
                    </a:moveTo>
                    <a:cubicBezTo>
                      <a:pt x="52" y="116"/>
                      <a:pt x="104" y="232"/>
                      <a:pt x="240" y="288"/>
                    </a:cubicBezTo>
                    <a:cubicBezTo>
                      <a:pt x="376" y="344"/>
                      <a:pt x="720" y="328"/>
                      <a:pt x="816" y="336"/>
                    </a:cubicBezTo>
                  </a:path>
                </a:pathLst>
              </a:custGeom>
              <a:noFill/>
              <a:ln w="19050" cmpd="sng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31" name="Freeform 188"/>
              <p:cNvSpPr>
                <a:spLocks/>
              </p:cNvSpPr>
              <p:nvPr/>
            </p:nvSpPr>
            <p:spPr bwMode="auto">
              <a:xfrm>
                <a:off x="1046176" y="3752487"/>
                <a:ext cx="1179929" cy="174763"/>
              </a:xfrm>
              <a:custGeom>
                <a:avLst/>
                <a:gdLst>
                  <a:gd name="T0" fmla="*/ 0 w 816"/>
                  <a:gd name="T1" fmla="*/ 0 h 344"/>
                  <a:gd name="T2" fmla="*/ 240 w 816"/>
                  <a:gd name="T3" fmla="*/ 288 h 344"/>
                  <a:gd name="T4" fmla="*/ 816 w 816"/>
                  <a:gd name="T5" fmla="*/ 336 h 3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16" h="344">
                    <a:moveTo>
                      <a:pt x="0" y="0"/>
                    </a:moveTo>
                    <a:cubicBezTo>
                      <a:pt x="52" y="116"/>
                      <a:pt x="104" y="232"/>
                      <a:pt x="240" y="288"/>
                    </a:cubicBezTo>
                    <a:cubicBezTo>
                      <a:pt x="376" y="344"/>
                      <a:pt x="720" y="328"/>
                      <a:pt x="816" y="336"/>
                    </a:cubicBezTo>
                  </a:path>
                </a:pathLst>
              </a:custGeom>
              <a:noFill/>
              <a:ln w="19050" cmpd="sng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32" name="Rectangle 189" descr="Light upward diagonal"/>
              <p:cNvSpPr>
                <a:spLocks noChangeArrowheads="1"/>
              </p:cNvSpPr>
              <p:nvPr/>
            </p:nvSpPr>
            <p:spPr bwMode="auto">
              <a:xfrm>
                <a:off x="315548" y="3410243"/>
                <a:ext cx="711508" cy="217240"/>
              </a:xfrm>
              <a:prstGeom prst="rect">
                <a:avLst/>
              </a:prstGeom>
              <a:pattFill prst="ltUp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endParaRPr lang="en-US" altLang="it-IT" sz="2400">
                  <a:latin typeface="Cambria" pitchFamily="18" charset="0"/>
                </a:endParaRPr>
              </a:p>
            </p:txBody>
          </p:sp>
        </p:grpSp>
        <p:grpSp>
          <p:nvGrpSpPr>
            <p:cNvPr id="2084" name="Gruppo 229"/>
            <p:cNvGrpSpPr>
              <a:grpSpLocks/>
            </p:cNvGrpSpPr>
            <p:nvPr/>
          </p:nvGrpSpPr>
          <p:grpSpPr bwMode="auto">
            <a:xfrm>
              <a:off x="2501097" y="2695867"/>
              <a:ext cx="2057400" cy="1371600"/>
              <a:chOff x="2501097" y="2695867"/>
              <a:chExt cx="2057400" cy="1371600"/>
            </a:xfrm>
          </p:grpSpPr>
          <p:sp>
            <p:nvSpPr>
              <p:cNvPr id="2112" name="AutoShape 24"/>
              <p:cNvSpPr>
                <a:spLocks noChangeArrowheads="1"/>
              </p:cNvSpPr>
              <p:nvPr/>
            </p:nvSpPr>
            <p:spPr bwMode="auto">
              <a:xfrm>
                <a:off x="3153190" y="2725633"/>
                <a:ext cx="1313262" cy="1140619"/>
              </a:xfrm>
              <a:prstGeom prst="rtTriangle">
                <a:avLst/>
              </a:prstGeom>
              <a:noFill/>
              <a:ln w="19050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endParaRPr lang="en-US" altLang="it-IT" sz="2400">
                  <a:latin typeface="Cambria" pitchFamily="18" charset="0"/>
                </a:endParaRPr>
              </a:p>
            </p:txBody>
          </p:sp>
          <p:sp>
            <p:nvSpPr>
              <p:cNvPr id="2113" name="Line 25"/>
              <p:cNvSpPr>
                <a:spLocks noChangeShapeType="1"/>
              </p:cNvSpPr>
              <p:nvPr/>
            </p:nvSpPr>
            <p:spPr bwMode="auto">
              <a:xfrm>
                <a:off x="3153190" y="2995905"/>
                <a:ext cx="993049" cy="870347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14" name="Freeform 15"/>
              <p:cNvSpPr>
                <a:spLocks/>
              </p:cNvSpPr>
              <p:nvPr/>
            </p:nvSpPr>
            <p:spPr bwMode="auto">
              <a:xfrm>
                <a:off x="3391730" y="2935183"/>
                <a:ext cx="46671" cy="314325"/>
              </a:xfrm>
              <a:custGeom>
                <a:avLst/>
                <a:gdLst>
                  <a:gd name="T0" fmla="*/ 45172 w 120202"/>
                  <a:gd name="T1" fmla="*/ 314334 h 798490"/>
                  <a:gd name="T2" fmla="*/ 45172 w 120202"/>
                  <a:gd name="T3" fmla="*/ 202796 h 798490"/>
                  <a:gd name="T4" fmla="*/ 35134 w 120202"/>
                  <a:gd name="T5" fmla="*/ 101398 h 798490"/>
                  <a:gd name="T6" fmla="*/ 15057 w 120202"/>
                  <a:gd name="T7" fmla="*/ 25349 h 798490"/>
                  <a:gd name="T8" fmla="*/ 0 w 120202"/>
                  <a:gd name="T9" fmla="*/ 0 h 7984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0202" h="798490">
                    <a:moveTo>
                      <a:pt x="115909" y="798490"/>
                    </a:moveTo>
                    <a:cubicBezTo>
                      <a:pt x="118055" y="701898"/>
                      <a:pt x="120202" y="605307"/>
                      <a:pt x="115909" y="515155"/>
                    </a:cubicBezTo>
                    <a:cubicBezTo>
                      <a:pt x="111616" y="425003"/>
                      <a:pt x="103031" y="332704"/>
                      <a:pt x="90152" y="257577"/>
                    </a:cubicBezTo>
                    <a:cubicBezTo>
                      <a:pt x="77273" y="182450"/>
                      <a:pt x="53661" y="107324"/>
                      <a:pt x="38636" y="64394"/>
                    </a:cubicBezTo>
                    <a:cubicBezTo>
                      <a:pt x="23611" y="21465"/>
                      <a:pt x="11805" y="10732"/>
                      <a:pt x="0" y="0"/>
                    </a:cubicBezTo>
                  </a:path>
                </a:pathLst>
              </a:custGeom>
              <a:noFill/>
              <a:ln w="19050" cap="flat" cmpd="sng" algn="ctr">
                <a:solidFill>
                  <a:schemeClr val="accent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it-IT"/>
              </a:p>
            </p:txBody>
          </p:sp>
          <p:cxnSp>
            <p:nvCxnSpPr>
              <p:cNvPr id="2115" name="Straight Connector 19"/>
              <p:cNvCxnSpPr>
                <a:cxnSpLocks noChangeShapeType="1"/>
              </p:cNvCxnSpPr>
              <p:nvPr/>
            </p:nvCxnSpPr>
            <p:spPr bwMode="auto">
              <a:xfrm>
                <a:off x="3386544" y="3236411"/>
                <a:ext cx="116677" cy="0"/>
              </a:xfrm>
              <a:prstGeom prst="line">
                <a:avLst/>
              </a:prstGeom>
              <a:noFill/>
              <a:ln w="12700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16" name="Rectangle 38"/>
              <p:cNvSpPr>
                <a:spLocks noChangeArrowheads="1"/>
              </p:cNvSpPr>
              <p:nvPr/>
            </p:nvSpPr>
            <p:spPr bwMode="auto">
              <a:xfrm>
                <a:off x="3123373" y="2695867"/>
                <a:ext cx="58338" cy="12001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endParaRPr lang="en-US" altLang="it-IT" sz="2400">
                  <a:solidFill>
                    <a:srgbClr val="FFFFFF"/>
                  </a:solidFill>
                  <a:latin typeface="Cambria" pitchFamily="18" charset="0"/>
                </a:endParaRPr>
              </a:p>
            </p:txBody>
          </p:sp>
          <p:sp>
            <p:nvSpPr>
              <p:cNvPr id="2117" name="Freeform 39"/>
              <p:cNvSpPr>
                <a:spLocks/>
              </p:cNvSpPr>
              <p:nvPr/>
            </p:nvSpPr>
            <p:spPr bwMode="auto">
              <a:xfrm>
                <a:off x="3440993" y="3103061"/>
                <a:ext cx="208722" cy="132159"/>
              </a:xfrm>
              <a:custGeom>
                <a:avLst/>
                <a:gdLst>
                  <a:gd name="T0" fmla="*/ 0 w 540913"/>
                  <a:gd name="T1" fmla="*/ 132426 h 332704"/>
                  <a:gd name="T2" fmla="*/ 34814 w 540913"/>
                  <a:gd name="T3" fmla="*/ 65786 h 332704"/>
                  <a:gd name="T4" fmla="*/ 74602 w 540913"/>
                  <a:gd name="T5" fmla="*/ 14524 h 332704"/>
                  <a:gd name="T6" fmla="*/ 99470 w 540913"/>
                  <a:gd name="T7" fmla="*/ 4272 h 332704"/>
                  <a:gd name="T8" fmla="*/ 134284 w 540913"/>
                  <a:gd name="T9" fmla="*/ 9398 h 332704"/>
                  <a:gd name="T10" fmla="*/ 208886 w 540913"/>
                  <a:gd name="T11" fmla="*/ 60659 h 3327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40913" h="332704">
                    <a:moveTo>
                      <a:pt x="0" y="332704"/>
                    </a:moveTo>
                    <a:cubicBezTo>
                      <a:pt x="28977" y="273676"/>
                      <a:pt x="57955" y="214648"/>
                      <a:pt x="90152" y="165279"/>
                    </a:cubicBezTo>
                    <a:cubicBezTo>
                      <a:pt x="122349" y="115910"/>
                      <a:pt x="165279" y="62248"/>
                      <a:pt x="193183" y="36490"/>
                    </a:cubicBezTo>
                    <a:cubicBezTo>
                      <a:pt x="221087" y="10732"/>
                      <a:pt x="231820" y="12879"/>
                      <a:pt x="257578" y="10732"/>
                    </a:cubicBezTo>
                    <a:cubicBezTo>
                      <a:pt x="283336" y="8586"/>
                      <a:pt x="300508" y="0"/>
                      <a:pt x="347730" y="23611"/>
                    </a:cubicBezTo>
                    <a:cubicBezTo>
                      <a:pt x="394952" y="47222"/>
                      <a:pt x="472226" y="103031"/>
                      <a:pt x="540913" y="152400"/>
                    </a:cubicBezTo>
                  </a:path>
                </a:pathLst>
              </a:custGeom>
              <a:noFill/>
              <a:ln w="19050" cap="flat" cmpd="sng" algn="ctr">
                <a:solidFill>
                  <a:schemeClr val="accent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it-IT"/>
              </a:p>
            </p:txBody>
          </p:sp>
          <p:sp>
            <p:nvSpPr>
              <p:cNvPr id="2118" name="Rectangle 40"/>
              <p:cNvSpPr>
                <a:spLocks noChangeArrowheads="1"/>
              </p:cNvSpPr>
              <p:nvPr/>
            </p:nvSpPr>
            <p:spPr bwMode="auto">
              <a:xfrm>
                <a:off x="3185601" y="3838867"/>
                <a:ext cx="1372896" cy="595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endParaRPr lang="en-US" altLang="it-IT" sz="2400">
                  <a:solidFill>
                    <a:srgbClr val="FFFFFF"/>
                  </a:solidFill>
                  <a:latin typeface="Cambria" pitchFamily="18" charset="0"/>
                </a:endParaRPr>
              </a:p>
            </p:txBody>
          </p:sp>
          <p:sp>
            <p:nvSpPr>
              <p:cNvPr id="2119" name="Freeform 15"/>
              <p:cNvSpPr>
                <a:spLocks/>
              </p:cNvSpPr>
              <p:nvPr/>
            </p:nvSpPr>
            <p:spPr bwMode="auto">
              <a:xfrm>
                <a:off x="3621194" y="3153067"/>
                <a:ext cx="46671" cy="314325"/>
              </a:xfrm>
              <a:custGeom>
                <a:avLst/>
                <a:gdLst>
                  <a:gd name="T0" fmla="*/ 45172 w 120202"/>
                  <a:gd name="T1" fmla="*/ 314334 h 798490"/>
                  <a:gd name="T2" fmla="*/ 45172 w 120202"/>
                  <a:gd name="T3" fmla="*/ 202796 h 798490"/>
                  <a:gd name="T4" fmla="*/ 35134 w 120202"/>
                  <a:gd name="T5" fmla="*/ 101398 h 798490"/>
                  <a:gd name="T6" fmla="*/ 15057 w 120202"/>
                  <a:gd name="T7" fmla="*/ 25349 h 798490"/>
                  <a:gd name="T8" fmla="*/ 0 w 120202"/>
                  <a:gd name="T9" fmla="*/ 0 h 7984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0202" h="798490">
                    <a:moveTo>
                      <a:pt x="115909" y="798490"/>
                    </a:moveTo>
                    <a:cubicBezTo>
                      <a:pt x="118055" y="701898"/>
                      <a:pt x="120202" y="605307"/>
                      <a:pt x="115909" y="515155"/>
                    </a:cubicBezTo>
                    <a:cubicBezTo>
                      <a:pt x="111616" y="425003"/>
                      <a:pt x="103031" y="332704"/>
                      <a:pt x="90152" y="257577"/>
                    </a:cubicBezTo>
                    <a:cubicBezTo>
                      <a:pt x="77273" y="182450"/>
                      <a:pt x="53661" y="107324"/>
                      <a:pt x="38636" y="64394"/>
                    </a:cubicBezTo>
                    <a:cubicBezTo>
                      <a:pt x="23611" y="21465"/>
                      <a:pt x="11805" y="10732"/>
                      <a:pt x="0" y="0"/>
                    </a:cubicBezTo>
                  </a:path>
                </a:pathLst>
              </a:custGeom>
              <a:noFill/>
              <a:ln w="19050" cap="flat" cmpd="sng" algn="ctr">
                <a:solidFill>
                  <a:schemeClr val="accent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it-IT"/>
              </a:p>
            </p:txBody>
          </p:sp>
          <p:sp>
            <p:nvSpPr>
              <p:cNvPr id="2120" name="Freeform 39"/>
              <p:cNvSpPr>
                <a:spLocks/>
              </p:cNvSpPr>
              <p:nvPr/>
            </p:nvSpPr>
            <p:spPr bwMode="auto">
              <a:xfrm>
                <a:off x="3683421" y="3324517"/>
                <a:ext cx="208722" cy="132159"/>
              </a:xfrm>
              <a:custGeom>
                <a:avLst/>
                <a:gdLst>
                  <a:gd name="T0" fmla="*/ 0 w 540913"/>
                  <a:gd name="T1" fmla="*/ 132426 h 332704"/>
                  <a:gd name="T2" fmla="*/ 34814 w 540913"/>
                  <a:gd name="T3" fmla="*/ 65786 h 332704"/>
                  <a:gd name="T4" fmla="*/ 74602 w 540913"/>
                  <a:gd name="T5" fmla="*/ 14524 h 332704"/>
                  <a:gd name="T6" fmla="*/ 99470 w 540913"/>
                  <a:gd name="T7" fmla="*/ 4272 h 332704"/>
                  <a:gd name="T8" fmla="*/ 134284 w 540913"/>
                  <a:gd name="T9" fmla="*/ 9398 h 332704"/>
                  <a:gd name="T10" fmla="*/ 208886 w 540913"/>
                  <a:gd name="T11" fmla="*/ 60659 h 3327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40913" h="332704">
                    <a:moveTo>
                      <a:pt x="0" y="332704"/>
                    </a:moveTo>
                    <a:cubicBezTo>
                      <a:pt x="28977" y="273676"/>
                      <a:pt x="57955" y="214648"/>
                      <a:pt x="90152" y="165279"/>
                    </a:cubicBezTo>
                    <a:cubicBezTo>
                      <a:pt x="122349" y="115910"/>
                      <a:pt x="165279" y="62248"/>
                      <a:pt x="193183" y="36490"/>
                    </a:cubicBezTo>
                    <a:cubicBezTo>
                      <a:pt x="221087" y="10732"/>
                      <a:pt x="231820" y="12879"/>
                      <a:pt x="257578" y="10732"/>
                    </a:cubicBezTo>
                    <a:cubicBezTo>
                      <a:pt x="283336" y="8586"/>
                      <a:pt x="300508" y="0"/>
                      <a:pt x="347730" y="23611"/>
                    </a:cubicBezTo>
                    <a:cubicBezTo>
                      <a:pt x="394952" y="47222"/>
                      <a:pt x="472226" y="103031"/>
                      <a:pt x="540913" y="152400"/>
                    </a:cubicBezTo>
                  </a:path>
                </a:pathLst>
              </a:custGeom>
              <a:noFill/>
              <a:ln w="19050" cap="flat" cmpd="sng" algn="ctr">
                <a:solidFill>
                  <a:schemeClr val="accent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it-IT"/>
              </a:p>
            </p:txBody>
          </p:sp>
          <p:sp>
            <p:nvSpPr>
              <p:cNvPr id="2121" name="Freeform 15"/>
              <p:cNvSpPr>
                <a:spLocks/>
              </p:cNvSpPr>
              <p:nvPr/>
            </p:nvSpPr>
            <p:spPr bwMode="auto">
              <a:xfrm>
                <a:off x="3870104" y="3381667"/>
                <a:ext cx="46671" cy="314325"/>
              </a:xfrm>
              <a:custGeom>
                <a:avLst/>
                <a:gdLst>
                  <a:gd name="T0" fmla="*/ 45172 w 120202"/>
                  <a:gd name="T1" fmla="*/ 314334 h 798490"/>
                  <a:gd name="T2" fmla="*/ 45172 w 120202"/>
                  <a:gd name="T3" fmla="*/ 202796 h 798490"/>
                  <a:gd name="T4" fmla="*/ 35134 w 120202"/>
                  <a:gd name="T5" fmla="*/ 101398 h 798490"/>
                  <a:gd name="T6" fmla="*/ 15057 w 120202"/>
                  <a:gd name="T7" fmla="*/ 25349 h 798490"/>
                  <a:gd name="T8" fmla="*/ 0 w 120202"/>
                  <a:gd name="T9" fmla="*/ 0 h 7984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0202" h="798490">
                    <a:moveTo>
                      <a:pt x="115909" y="798490"/>
                    </a:moveTo>
                    <a:cubicBezTo>
                      <a:pt x="118055" y="701898"/>
                      <a:pt x="120202" y="605307"/>
                      <a:pt x="115909" y="515155"/>
                    </a:cubicBezTo>
                    <a:cubicBezTo>
                      <a:pt x="111616" y="425003"/>
                      <a:pt x="103031" y="332704"/>
                      <a:pt x="90152" y="257577"/>
                    </a:cubicBezTo>
                    <a:cubicBezTo>
                      <a:pt x="77273" y="182450"/>
                      <a:pt x="53661" y="107324"/>
                      <a:pt x="38636" y="64394"/>
                    </a:cubicBezTo>
                    <a:cubicBezTo>
                      <a:pt x="23611" y="21465"/>
                      <a:pt x="11805" y="10732"/>
                      <a:pt x="0" y="0"/>
                    </a:cubicBezTo>
                  </a:path>
                </a:pathLst>
              </a:custGeom>
              <a:noFill/>
              <a:ln w="19050" cap="flat" cmpd="sng" algn="ctr">
                <a:solidFill>
                  <a:schemeClr val="accent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it-IT"/>
              </a:p>
            </p:txBody>
          </p:sp>
          <p:sp>
            <p:nvSpPr>
              <p:cNvPr id="2122" name="Freeform 39"/>
              <p:cNvSpPr>
                <a:spLocks/>
              </p:cNvSpPr>
              <p:nvPr/>
            </p:nvSpPr>
            <p:spPr bwMode="auto">
              <a:xfrm>
                <a:off x="3919368" y="3549545"/>
                <a:ext cx="208722" cy="132159"/>
              </a:xfrm>
              <a:custGeom>
                <a:avLst/>
                <a:gdLst>
                  <a:gd name="T0" fmla="*/ 0 w 540913"/>
                  <a:gd name="T1" fmla="*/ 132426 h 332704"/>
                  <a:gd name="T2" fmla="*/ 34814 w 540913"/>
                  <a:gd name="T3" fmla="*/ 65786 h 332704"/>
                  <a:gd name="T4" fmla="*/ 74602 w 540913"/>
                  <a:gd name="T5" fmla="*/ 14524 h 332704"/>
                  <a:gd name="T6" fmla="*/ 99470 w 540913"/>
                  <a:gd name="T7" fmla="*/ 4272 h 332704"/>
                  <a:gd name="T8" fmla="*/ 134284 w 540913"/>
                  <a:gd name="T9" fmla="*/ 9398 h 332704"/>
                  <a:gd name="T10" fmla="*/ 208886 w 540913"/>
                  <a:gd name="T11" fmla="*/ 60659 h 3327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40913" h="332704">
                    <a:moveTo>
                      <a:pt x="0" y="332704"/>
                    </a:moveTo>
                    <a:cubicBezTo>
                      <a:pt x="28977" y="273676"/>
                      <a:pt x="57955" y="214648"/>
                      <a:pt x="90152" y="165279"/>
                    </a:cubicBezTo>
                    <a:cubicBezTo>
                      <a:pt x="122349" y="115910"/>
                      <a:pt x="165279" y="62248"/>
                      <a:pt x="193183" y="36490"/>
                    </a:cubicBezTo>
                    <a:cubicBezTo>
                      <a:pt x="221087" y="10732"/>
                      <a:pt x="231820" y="12879"/>
                      <a:pt x="257578" y="10732"/>
                    </a:cubicBezTo>
                    <a:cubicBezTo>
                      <a:pt x="283336" y="8586"/>
                      <a:pt x="300508" y="0"/>
                      <a:pt x="347730" y="23611"/>
                    </a:cubicBezTo>
                    <a:cubicBezTo>
                      <a:pt x="394952" y="47222"/>
                      <a:pt x="472226" y="103031"/>
                      <a:pt x="540913" y="152400"/>
                    </a:cubicBezTo>
                  </a:path>
                </a:pathLst>
              </a:custGeom>
              <a:noFill/>
              <a:ln w="19050" cap="flat" cmpd="sng" algn="ctr">
                <a:solidFill>
                  <a:schemeClr val="accent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it-IT"/>
              </a:p>
            </p:txBody>
          </p:sp>
          <p:sp>
            <p:nvSpPr>
              <p:cNvPr id="2123" name="Line 210"/>
              <p:cNvSpPr>
                <a:spLocks noChangeShapeType="1"/>
              </p:cNvSpPr>
              <p:nvPr/>
            </p:nvSpPr>
            <p:spPr bwMode="auto">
              <a:xfrm>
                <a:off x="3185601" y="2753017"/>
                <a:ext cx="0" cy="131445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24" name="Rectangle 211" descr="Light upward diagonal"/>
              <p:cNvSpPr>
                <a:spLocks noChangeArrowheads="1"/>
              </p:cNvSpPr>
              <p:nvPr/>
            </p:nvSpPr>
            <p:spPr bwMode="auto">
              <a:xfrm>
                <a:off x="2501097" y="3495967"/>
                <a:ext cx="675429" cy="213122"/>
              </a:xfrm>
              <a:prstGeom prst="rect">
                <a:avLst/>
              </a:prstGeom>
              <a:pattFill prst="ltUp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endParaRPr lang="en-US" altLang="it-IT" sz="2400">
                  <a:latin typeface="Cambria" pitchFamily="18" charset="0"/>
                </a:endParaRPr>
              </a:p>
            </p:txBody>
          </p:sp>
          <p:sp>
            <p:nvSpPr>
              <p:cNvPr id="271" name="Line 212"/>
              <p:cNvSpPr>
                <a:spLocks noChangeShapeType="1"/>
              </p:cNvSpPr>
              <p:nvPr/>
            </p:nvSpPr>
            <p:spPr bwMode="auto">
              <a:xfrm>
                <a:off x="2501183" y="3496427"/>
                <a:ext cx="684023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2400">
                  <a:ln>
                    <a:solidFill>
                      <a:srgbClr val="0000FF"/>
                    </a:solidFill>
                  </a:ln>
                  <a:latin typeface="Cambria" pitchFamily="18" charset="0"/>
                </a:endParaRPr>
              </a:p>
            </p:txBody>
          </p:sp>
        </p:grpSp>
        <p:grpSp>
          <p:nvGrpSpPr>
            <p:cNvPr id="2085" name="Gruppo 230"/>
            <p:cNvGrpSpPr>
              <a:grpSpLocks/>
            </p:cNvGrpSpPr>
            <p:nvPr/>
          </p:nvGrpSpPr>
          <p:grpSpPr bwMode="auto">
            <a:xfrm>
              <a:off x="4898132" y="2679061"/>
              <a:ext cx="1905000" cy="1447800"/>
              <a:chOff x="4898132" y="2679061"/>
              <a:chExt cx="1905000" cy="1447800"/>
            </a:xfrm>
          </p:grpSpPr>
          <p:sp>
            <p:nvSpPr>
              <p:cNvPr id="2105" name="Line 222"/>
              <p:cNvSpPr>
                <a:spLocks noChangeShapeType="1"/>
              </p:cNvSpPr>
              <p:nvPr/>
            </p:nvSpPr>
            <p:spPr bwMode="auto">
              <a:xfrm>
                <a:off x="5620718" y="2679061"/>
                <a:ext cx="0" cy="144780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2" name="Freeform 223"/>
              <p:cNvSpPr>
                <a:spLocks/>
              </p:cNvSpPr>
              <p:nvPr/>
            </p:nvSpPr>
            <p:spPr bwMode="auto">
              <a:xfrm>
                <a:off x="5620907" y="2741698"/>
                <a:ext cx="1117117" cy="5138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0" y="288"/>
                  </a:cxn>
                  <a:cxn ang="0">
                    <a:pos x="816" y="336"/>
                  </a:cxn>
                </a:cxnLst>
                <a:rect l="0" t="0" r="r" b="b"/>
                <a:pathLst>
                  <a:path w="816" h="344">
                    <a:moveTo>
                      <a:pt x="0" y="0"/>
                    </a:moveTo>
                    <a:cubicBezTo>
                      <a:pt x="52" y="116"/>
                      <a:pt x="104" y="232"/>
                      <a:pt x="240" y="288"/>
                    </a:cubicBezTo>
                    <a:cubicBezTo>
                      <a:pt x="376" y="344"/>
                      <a:pt x="720" y="328"/>
                      <a:pt x="816" y="336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Cambria" pitchFamily="18" charset="0"/>
                </a:endParaRPr>
              </a:p>
            </p:txBody>
          </p:sp>
          <p:sp>
            <p:nvSpPr>
              <p:cNvPr id="253" name="Freeform 224"/>
              <p:cNvSpPr>
                <a:spLocks/>
              </p:cNvSpPr>
              <p:nvPr/>
            </p:nvSpPr>
            <p:spPr bwMode="auto">
              <a:xfrm>
                <a:off x="5620907" y="3434921"/>
                <a:ext cx="1117117" cy="5766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0" y="288"/>
                  </a:cxn>
                  <a:cxn ang="0">
                    <a:pos x="816" y="336"/>
                  </a:cxn>
                </a:cxnLst>
                <a:rect l="0" t="0" r="r" b="b"/>
                <a:pathLst>
                  <a:path w="816" h="344">
                    <a:moveTo>
                      <a:pt x="0" y="0"/>
                    </a:moveTo>
                    <a:cubicBezTo>
                      <a:pt x="52" y="116"/>
                      <a:pt x="104" y="232"/>
                      <a:pt x="240" y="288"/>
                    </a:cubicBezTo>
                    <a:cubicBezTo>
                      <a:pt x="376" y="344"/>
                      <a:pt x="720" y="328"/>
                      <a:pt x="816" y="336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Cambria" pitchFamily="18" charset="0"/>
                </a:endParaRPr>
              </a:p>
            </p:txBody>
          </p:sp>
          <p:sp>
            <p:nvSpPr>
              <p:cNvPr id="2108" name="Freeform 225"/>
              <p:cNvSpPr>
                <a:spLocks/>
              </p:cNvSpPr>
              <p:nvPr/>
            </p:nvSpPr>
            <p:spPr bwMode="auto">
              <a:xfrm>
                <a:off x="5620718" y="3056748"/>
                <a:ext cx="1182414" cy="188843"/>
              </a:xfrm>
              <a:custGeom>
                <a:avLst/>
                <a:gdLst>
                  <a:gd name="T0" fmla="*/ 0 w 816"/>
                  <a:gd name="T1" fmla="*/ 0 h 344"/>
                  <a:gd name="T2" fmla="*/ 240 w 816"/>
                  <a:gd name="T3" fmla="*/ 288 h 344"/>
                  <a:gd name="T4" fmla="*/ 816 w 816"/>
                  <a:gd name="T5" fmla="*/ 336 h 3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16" h="344">
                    <a:moveTo>
                      <a:pt x="0" y="0"/>
                    </a:moveTo>
                    <a:cubicBezTo>
                      <a:pt x="52" y="116"/>
                      <a:pt x="104" y="232"/>
                      <a:pt x="240" y="288"/>
                    </a:cubicBezTo>
                    <a:cubicBezTo>
                      <a:pt x="376" y="344"/>
                      <a:pt x="720" y="328"/>
                      <a:pt x="816" y="336"/>
                    </a:cubicBezTo>
                  </a:path>
                </a:pathLst>
              </a:custGeom>
              <a:noFill/>
              <a:ln w="19050" cmpd="sng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09" name="Freeform 226"/>
              <p:cNvSpPr>
                <a:spLocks/>
              </p:cNvSpPr>
              <p:nvPr/>
            </p:nvSpPr>
            <p:spPr bwMode="auto">
              <a:xfrm>
                <a:off x="5620718" y="3812122"/>
                <a:ext cx="1182414" cy="188843"/>
              </a:xfrm>
              <a:custGeom>
                <a:avLst/>
                <a:gdLst>
                  <a:gd name="T0" fmla="*/ 0 w 816"/>
                  <a:gd name="T1" fmla="*/ 0 h 344"/>
                  <a:gd name="T2" fmla="*/ 240 w 816"/>
                  <a:gd name="T3" fmla="*/ 288 h 344"/>
                  <a:gd name="T4" fmla="*/ 816 w 816"/>
                  <a:gd name="T5" fmla="*/ 336 h 3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16" h="344">
                    <a:moveTo>
                      <a:pt x="0" y="0"/>
                    </a:moveTo>
                    <a:cubicBezTo>
                      <a:pt x="52" y="116"/>
                      <a:pt x="104" y="232"/>
                      <a:pt x="240" y="288"/>
                    </a:cubicBezTo>
                    <a:cubicBezTo>
                      <a:pt x="376" y="344"/>
                      <a:pt x="720" y="328"/>
                      <a:pt x="816" y="336"/>
                    </a:cubicBezTo>
                  </a:path>
                </a:pathLst>
              </a:custGeom>
              <a:noFill/>
              <a:ln w="19050" cmpd="sng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10" name="Line 227"/>
              <p:cNvSpPr>
                <a:spLocks noChangeShapeType="1"/>
              </p:cNvSpPr>
              <p:nvPr/>
            </p:nvSpPr>
            <p:spPr bwMode="auto">
              <a:xfrm>
                <a:off x="4898132" y="3434435"/>
                <a:ext cx="1905000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11" name="Rectangle 228" descr="Light upward diagonal"/>
              <p:cNvSpPr>
                <a:spLocks noChangeArrowheads="1"/>
              </p:cNvSpPr>
              <p:nvPr/>
            </p:nvSpPr>
            <p:spPr bwMode="auto">
              <a:xfrm>
                <a:off x="4898132" y="3443615"/>
                <a:ext cx="713006" cy="234743"/>
              </a:xfrm>
              <a:prstGeom prst="rect">
                <a:avLst/>
              </a:prstGeom>
              <a:pattFill prst="ltUp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63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endParaRPr lang="en-US" altLang="it-IT" sz="2400">
                  <a:latin typeface="Cambria" pitchFamily="18" charset="0"/>
                </a:endParaRPr>
              </a:p>
            </p:txBody>
          </p:sp>
        </p:grpSp>
        <p:grpSp>
          <p:nvGrpSpPr>
            <p:cNvPr id="2086" name="Gruppo 231"/>
            <p:cNvGrpSpPr>
              <a:grpSpLocks/>
            </p:cNvGrpSpPr>
            <p:nvPr/>
          </p:nvGrpSpPr>
          <p:grpSpPr bwMode="auto">
            <a:xfrm>
              <a:off x="2510423" y="1430989"/>
              <a:ext cx="1419434" cy="1276640"/>
              <a:chOff x="2510423" y="1430989"/>
              <a:chExt cx="1419434" cy="1276640"/>
            </a:xfrm>
          </p:grpSpPr>
          <p:sp>
            <p:nvSpPr>
              <p:cNvPr id="249" name="Freeform 171"/>
              <p:cNvSpPr>
                <a:spLocks/>
              </p:cNvSpPr>
              <p:nvPr/>
            </p:nvSpPr>
            <p:spPr bwMode="auto">
              <a:xfrm rot="21349774">
                <a:off x="3042852" y="1430856"/>
                <a:ext cx="886696" cy="686815"/>
              </a:xfrm>
              <a:custGeom>
                <a:avLst/>
                <a:gdLst/>
                <a:ahLst/>
                <a:cxnLst>
                  <a:cxn ang="0">
                    <a:pos x="0" y="576"/>
                  </a:cxn>
                  <a:cxn ang="0">
                    <a:pos x="864" y="528"/>
                  </a:cxn>
                  <a:cxn ang="0">
                    <a:pos x="1152" y="0"/>
                  </a:cxn>
                </a:cxnLst>
                <a:rect l="0" t="0" r="r" b="b"/>
                <a:pathLst>
                  <a:path w="1152" h="624">
                    <a:moveTo>
                      <a:pt x="0" y="576"/>
                    </a:moveTo>
                    <a:cubicBezTo>
                      <a:pt x="336" y="600"/>
                      <a:pt x="672" y="624"/>
                      <a:pt x="864" y="528"/>
                    </a:cubicBezTo>
                    <a:cubicBezTo>
                      <a:pt x="1056" y="432"/>
                      <a:pt x="1104" y="88"/>
                      <a:pt x="1152" y="0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Cambria" pitchFamily="18" charset="0"/>
                </a:endParaRPr>
              </a:p>
            </p:txBody>
          </p:sp>
          <p:sp>
            <p:nvSpPr>
              <p:cNvPr id="250" name="Freeform 172"/>
              <p:cNvSpPr>
                <a:spLocks/>
              </p:cNvSpPr>
              <p:nvPr/>
            </p:nvSpPr>
            <p:spPr bwMode="auto">
              <a:xfrm rot="21349774" flipH="1" flipV="1">
                <a:off x="2510834" y="2083073"/>
                <a:ext cx="907205" cy="624028"/>
              </a:xfrm>
              <a:custGeom>
                <a:avLst/>
                <a:gdLst/>
                <a:ahLst/>
                <a:cxnLst>
                  <a:cxn ang="0">
                    <a:pos x="0" y="576"/>
                  </a:cxn>
                  <a:cxn ang="0">
                    <a:pos x="864" y="528"/>
                  </a:cxn>
                  <a:cxn ang="0">
                    <a:pos x="1152" y="0"/>
                  </a:cxn>
                </a:cxnLst>
                <a:rect l="0" t="0" r="r" b="b"/>
                <a:pathLst>
                  <a:path w="1152" h="624">
                    <a:moveTo>
                      <a:pt x="0" y="576"/>
                    </a:moveTo>
                    <a:cubicBezTo>
                      <a:pt x="336" y="600"/>
                      <a:pt x="672" y="624"/>
                      <a:pt x="864" y="528"/>
                    </a:cubicBezTo>
                    <a:cubicBezTo>
                      <a:pt x="1056" y="432"/>
                      <a:pt x="1104" y="88"/>
                      <a:pt x="1152" y="0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Cambria" pitchFamily="18" charset="0"/>
                </a:endParaRPr>
              </a:p>
            </p:txBody>
          </p:sp>
        </p:grpSp>
        <p:sp>
          <p:nvSpPr>
            <p:cNvPr id="2087" name="CasellaDiTesto 232"/>
            <p:cNvSpPr txBox="1">
              <a:spLocks noChangeArrowheads="1"/>
            </p:cNvSpPr>
            <p:nvPr/>
          </p:nvSpPr>
          <p:spPr bwMode="auto">
            <a:xfrm>
              <a:off x="1088661" y="1160100"/>
              <a:ext cx="188877" cy="372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400">
                  <a:solidFill>
                    <a:srgbClr val="002060"/>
                  </a:solidFill>
                  <a:latin typeface="Cambria" pitchFamily="18" charset="0"/>
                </a:rPr>
                <a:t>I</a:t>
              </a:r>
            </a:p>
          </p:txBody>
        </p:sp>
        <p:sp>
          <p:nvSpPr>
            <p:cNvPr id="2088" name="CasellaDiTesto 233"/>
            <p:cNvSpPr txBox="1">
              <a:spLocks noChangeArrowheads="1"/>
            </p:cNvSpPr>
            <p:nvPr/>
          </p:nvSpPr>
          <p:spPr bwMode="auto">
            <a:xfrm>
              <a:off x="1944828" y="2122671"/>
              <a:ext cx="246436" cy="372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400">
                  <a:solidFill>
                    <a:srgbClr val="002060"/>
                  </a:solidFill>
                  <a:latin typeface="Cambria" pitchFamily="18" charset="0"/>
                </a:rPr>
                <a:t>V</a:t>
              </a:r>
            </a:p>
          </p:txBody>
        </p:sp>
        <p:sp>
          <p:nvSpPr>
            <p:cNvPr id="2089" name="CasellaDiTesto 234"/>
            <p:cNvSpPr txBox="1">
              <a:spLocks noChangeArrowheads="1"/>
            </p:cNvSpPr>
            <p:nvPr/>
          </p:nvSpPr>
          <p:spPr bwMode="auto">
            <a:xfrm>
              <a:off x="3191963" y="1151924"/>
              <a:ext cx="188877" cy="372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400">
                  <a:solidFill>
                    <a:srgbClr val="002060"/>
                  </a:solidFill>
                  <a:latin typeface="Cambria" pitchFamily="18" charset="0"/>
                </a:rPr>
                <a:t>I</a:t>
              </a:r>
            </a:p>
          </p:txBody>
        </p:sp>
        <p:sp>
          <p:nvSpPr>
            <p:cNvPr id="2090" name="CasellaDiTesto 235"/>
            <p:cNvSpPr txBox="1">
              <a:spLocks noChangeArrowheads="1"/>
            </p:cNvSpPr>
            <p:nvPr/>
          </p:nvSpPr>
          <p:spPr bwMode="auto">
            <a:xfrm>
              <a:off x="4048131" y="2114495"/>
              <a:ext cx="246436" cy="372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400">
                  <a:solidFill>
                    <a:srgbClr val="002060"/>
                  </a:solidFill>
                  <a:latin typeface="Cambria" pitchFamily="18" charset="0"/>
                </a:rPr>
                <a:t>V</a:t>
              </a:r>
            </a:p>
          </p:txBody>
        </p:sp>
        <p:sp>
          <p:nvSpPr>
            <p:cNvPr id="2091" name="CasellaDiTesto 236"/>
            <p:cNvSpPr txBox="1">
              <a:spLocks noChangeArrowheads="1"/>
            </p:cNvSpPr>
            <p:nvPr/>
          </p:nvSpPr>
          <p:spPr bwMode="auto">
            <a:xfrm>
              <a:off x="5647465" y="1192850"/>
              <a:ext cx="188877" cy="372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400">
                  <a:solidFill>
                    <a:srgbClr val="002060"/>
                  </a:solidFill>
                  <a:latin typeface="Cambria" pitchFamily="18" charset="0"/>
                </a:rPr>
                <a:t>I</a:t>
              </a:r>
            </a:p>
          </p:txBody>
        </p:sp>
        <p:sp>
          <p:nvSpPr>
            <p:cNvPr id="2092" name="CasellaDiTesto 237"/>
            <p:cNvSpPr txBox="1">
              <a:spLocks noChangeArrowheads="1"/>
            </p:cNvSpPr>
            <p:nvPr/>
          </p:nvSpPr>
          <p:spPr bwMode="auto">
            <a:xfrm>
              <a:off x="6559956" y="2145960"/>
              <a:ext cx="246436" cy="372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400">
                  <a:solidFill>
                    <a:srgbClr val="002060"/>
                  </a:solidFill>
                  <a:latin typeface="Cambria" pitchFamily="18" charset="0"/>
                </a:rPr>
                <a:t>V</a:t>
              </a:r>
            </a:p>
          </p:txBody>
        </p:sp>
        <p:sp>
          <p:nvSpPr>
            <p:cNvPr id="2093" name="CasellaDiTesto 238"/>
            <p:cNvSpPr txBox="1">
              <a:spLocks noChangeArrowheads="1"/>
            </p:cNvSpPr>
            <p:nvPr/>
          </p:nvSpPr>
          <p:spPr bwMode="auto">
            <a:xfrm>
              <a:off x="571882" y="2750517"/>
              <a:ext cx="376476" cy="32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000">
                  <a:solidFill>
                    <a:srgbClr val="002060"/>
                  </a:solidFill>
                  <a:latin typeface="Cambria" pitchFamily="18" charset="0"/>
                </a:rPr>
                <a:t>TIP</a:t>
              </a:r>
            </a:p>
          </p:txBody>
        </p:sp>
        <p:sp>
          <p:nvSpPr>
            <p:cNvPr id="2094" name="CasellaDiTesto 239"/>
            <p:cNvSpPr txBox="1">
              <a:spLocks noChangeArrowheads="1"/>
            </p:cNvSpPr>
            <p:nvPr/>
          </p:nvSpPr>
          <p:spPr bwMode="auto">
            <a:xfrm>
              <a:off x="1443984" y="2753017"/>
              <a:ext cx="426573" cy="32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000">
                  <a:solidFill>
                    <a:srgbClr val="002060"/>
                  </a:solidFill>
                  <a:latin typeface="Cambria" pitchFamily="18" charset="0"/>
                </a:rPr>
                <a:t>GaN</a:t>
              </a:r>
            </a:p>
          </p:txBody>
        </p:sp>
        <p:sp>
          <p:nvSpPr>
            <p:cNvPr id="2095" name="CasellaDiTesto 240"/>
            <p:cNvSpPr txBox="1">
              <a:spLocks noChangeArrowheads="1"/>
            </p:cNvSpPr>
            <p:nvPr/>
          </p:nvSpPr>
          <p:spPr bwMode="auto">
            <a:xfrm>
              <a:off x="2672961" y="2779337"/>
              <a:ext cx="376476" cy="32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000">
                  <a:solidFill>
                    <a:srgbClr val="002060"/>
                  </a:solidFill>
                  <a:latin typeface="Cambria" pitchFamily="18" charset="0"/>
                </a:rPr>
                <a:t>TIP</a:t>
              </a:r>
            </a:p>
          </p:txBody>
        </p:sp>
        <p:sp>
          <p:nvSpPr>
            <p:cNvPr id="2096" name="CasellaDiTesto 241"/>
            <p:cNvSpPr txBox="1">
              <a:spLocks noChangeArrowheads="1"/>
            </p:cNvSpPr>
            <p:nvPr/>
          </p:nvSpPr>
          <p:spPr bwMode="auto">
            <a:xfrm>
              <a:off x="3556535" y="2753017"/>
              <a:ext cx="1280358" cy="32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000">
                  <a:solidFill>
                    <a:srgbClr val="002060"/>
                  </a:solidFill>
                  <a:latin typeface="Cambria" pitchFamily="18" charset="0"/>
                </a:rPr>
                <a:t>AlInN/AlN/GaN</a:t>
              </a:r>
            </a:p>
          </p:txBody>
        </p:sp>
        <p:sp>
          <p:nvSpPr>
            <p:cNvPr id="2097" name="CasellaDiTesto 242"/>
            <p:cNvSpPr txBox="1">
              <a:spLocks noChangeArrowheads="1"/>
            </p:cNvSpPr>
            <p:nvPr/>
          </p:nvSpPr>
          <p:spPr bwMode="auto">
            <a:xfrm>
              <a:off x="5053868" y="2760334"/>
              <a:ext cx="376476" cy="32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000">
                  <a:solidFill>
                    <a:srgbClr val="002060"/>
                  </a:solidFill>
                  <a:latin typeface="Cambria" pitchFamily="18" charset="0"/>
                </a:rPr>
                <a:t>TIP</a:t>
              </a:r>
            </a:p>
          </p:txBody>
        </p:sp>
        <p:sp>
          <p:nvSpPr>
            <p:cNvPr id="2098" name="CasellaDiTesto 243"/>
            <p:cNvSpPr txBox="1">
              <a:spLocks noChangeArrowheads="1"/>
            </p:cNvSpPr>
            <p:nvPr/>
          </p:nvSpPr>
          <p:spPr bwMode="auto">
            <a:xfrm>
              <a:off x="6002970" y="2734014"/>
              <a:ext cx="1704586" cy="32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2000">
                  <a:solidFill>
                    <a:srgbClr val="002060"/>
                  </a:solidFill>
                  <a:latin typeface="Cambria" pitchFamily="18" charset="0"/>
                </a:rPr>
                <a:t>GaN/AlGaN/AlN/GaN</a:t>
              </a:r>
            </a:p>
          </p:txBody>
        </p:sp>
        <p:cxnSp>
          <p:nvCxnSpPr>
            <p:cNvPr id="245" name="Connettore 1 244"/>
            <p:cNvCxnSpPr/>
            <p:nvPr/>
          </p:nvCxnSpPr>
          <p:spPr>
            <a:xfrm>
              <a:off x="6803168" y="1336035"/>
              <a:ext cx="360711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6" name="Connettore 1 245"/>
            <p:cNvCxnSpPr/>
            <p:nvPr/>
          </p:nvCxnSpPr>
          <p:spPr>
            <a:xfrm>
              <a:off x="6822470" y="1512864"/>
              <a:ext cx="341409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7" name="Connettore 1 246"/>
            <p:cNvCxnSpPr/>
            <p:nvPr/>
          </p:nvCxnSpPr>
          <p:spPr>
            <a:xfrm>
              <a:off x="6841772" y="1665347"/>
              <a:ext cx="341409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CasellaDiTesto 247"/>
            <p:cNvSpPr txBox="1"/>
            <p:nvPr/>
          </p:nvSpPr>
          <p:spPr>
            <a:xfrm>
              <a:off x="7184075" y="1205335"/>
              <a:ext cx="746173" cy="59622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1400" dirty="0">
                  <a:solidFill>
                    <a:schemeClr val="bg2"/>
                  </a:solidFill>
                  <a:latin typeface="Cambria" pitchFamily="18" charset="0"/>
                </a:rPr>
                <a:t>Free </a:t>
              </a:r>
              <a:r>
                <a:rPr lang="it-IT" sz="1400" dirty="0" err="1">
                  <a:solidFill>
                    <a:schemeClr val="bg2"/>
                  </a:solidFill>
                  <a:latin typeface="Cambria" pitchFamily="18" charset="0"/>
                </a:rPr>
                <a:t>surface</a:t>
              </a:r>
              <a:endParaRPr lang="it-IT" sz="1400" dirty="0">
                <a:solidFill>
                  <a:schemeClr val="bg2"/>
                </a:solidFill>
                <a:latin typeface="Cambria" pitchFamily="18" charset="0"/>
              </a:endParaRPr>
            </a:p>
            <a:p>
              <a:pPr>
                <a:defRPr/>
              </a:pPr>
              <a:r>
                <a:rPr lang="it-IT" sz="1400" dirty="0">
                  <a:solidFill>
                    <a:schemeClr val="accent2"/>
                  </a:solidFill>
                  <a:latin typeface="Cambria" pitchFamily="18" charset="0"/>
                </a:rPr>
                <a:t>TD</a:t>
              </a:r>
            </a:p>
            <a:p>
              <a:pPr>
                <a:defRPr/>
              </a:pPr>
              <a:r>
                <a:rPr lang="it-IT" sz="1400" dirty="0">
                  <a:solidFill>
                    <a:schemeClr val="accent1">
                      <a:lumMod val="75000"/>
                    </a:schemeClr>
                  </a:solidFill>
                  <a:latin typeface="Cambria" pitchFamily="18" charset="0"/>
                </a:rPr>
                <a:t>crack</a:t>
              </a:r>
            </a:p>
          </p:txBody>
        </p:sp>
      </p:grpSp>
      <p:sp>
        <p:nvSpPr>
          <p:cNvPr id="145" name="Rectangle 13"/>
          <p:cNvSpPr txBox="1">
            <a:spLocks noChangeArrowheads="1"/>
          </p:cNvSpPr>
          <p:nvPr/>
        </p:nvSpPr>
        <p:spPr bwMode="auto">
          <a:xfrm>
            <a:off x="1483906" y="10829545"/>
            <a:ext cx="12845510" cy="40323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4400" b="1" dirty="0" err="1">
                <a:solidFill>
                  <a:srgbClr val="002060"/>
                </a:solidFill>
                <a:latin typeface="Cambria" pitchFamily="18" charset="0"/>
              </a:rPr>
              <a:t>Materials</a:t>
            </a:r>
            <a:r>
              <a:rPr lang="it-IT" sz="4400" b="1" dirty="0">
                <a:solidFill>
                  <a:srgbClr val="002060"/>
                </a:solidFill>
                <a:latin typeface="Cambria" pitchFamily="18" charset="0"/>
              </a:rPr>
              <a:t> and/ or </a:t>
            </a:r>
            <a:r>
              <a:rPr lang="it-IT" sz="4400" b="1" dirty="0" err="1">
                <a:solidFill>
                  <a:srgbClr val="002060"/>
                </a:solidFill>
                <a:latin typeface="Cambria" pitchFamily="18" charset="0"/>
              </a:rPr>
              <a:t>Devices</a:t>
            </a:r>
            <a:endParaRPr lang="it-IT" sz="5400" dirty="0">
              <a:solidFill>
                <a:srgbClr val="002060"/>
              </a:solidFill>
              <a:latin typeface="Cambria" pitchFamily="18" charset="0"/>
              <a:ea typeface="ＭＳ Ｐゴシック"/>
              <a:cs typeface="Times New Roman" pitchFamily="18" charset="0"/>
            </a:endParaRPr>
          </a:p>
          <a:p>
            <a:pPr marL="711200" indent="-711200" algn="ctr" eaLnBrk="1" hangingPunct="1">
              <a:lnSpc>
                <a:spcPct val="80000"/>
              </a:lnSpc>
              <a:buClr>
                <a:sysClr val="windowText" lastClr="000000"/>
              </a:buClr>
              <a:buFont typeface="Arial" charset="0"/>
              <a:buNone/>
              <a:defRPr/>
            </a:pPr>
            <a:endParaRPr lang="it-IT" sz="5400" dirty="0">
              <a:solidFill>
                <a:srgbClr val="002060"/>
              </a:solidFill>
              <a:latin typeface="Cambria" pitchFamily="18" charset="0"/>
              <a:ea typeface="ＭＳ Ｐゴシック"/>
              <a:cs typeface="Times New Roman" pitchFamily="18" charset="0"/>
            </a:endParaRPr>
          </a:p>
        </p:txBody>
      </p:sp>
      <p:pic>
        <p:nvPicPr>
          <p:cNvPr id="2194" name="Picture 146" descr="C:\Users\daniela.cavalcoli\AppData\Local\Microsoft\Windows\Temporary Internet Files\Content.IE5\B53COZUF\xjuxI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9312" y="12200946"/>
            <a:ext cx="2708953" cy="173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96" name="Picture 148" descr="C:\Users\daniela.cavalcoli\AppData\Local\Microsoft\Windows\Temporary Internet Files\Content.IE5\9E1HVDIX\srep02482-f3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9377" y="16175897"/>
            <a:ext cx="6640286" cy="652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" name="Rectangle 13"/>
          <p:cNvSpPr txBox="1">
            <a:spLocks noChangeArrowheads="1"/>
          </p:cNvSpPr>
          <p:nvPr/>
        </p:nvSpPr>
        <p:spPr bwMode="auto">
          <a:xfrm>
            <a:off x="940826" y="30381712"/>
            <a:ext cx="11777439" cy="48403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5400" b="1" dirty="0" err="1">
                <a:solidFill>
                  <a:srgbClr val="002060"/>
                </a:solidFill>
                <a:latin typeface="Cambria" pitchFamily="18" charset="0"/>
              </a:rPr>
              <a:t>Conclusions</a:t>
            </a:r>
            <a:endParaRPr lang="it-IT" sz="5400" dirty="0">
              <a:solidFill>
                <a:srgbClr val="002060"/>
              </a:solidFill>
              <a:latin typeface="Cambria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154" name="Rectangle 13"/>
          <p:cNvSpPr txBox="1">
            <a:spLocks noChangeArrowheads="1"/>
          </p:cNvSpPr>
          <p:nvPr/>
        </p:nvSpPr>
        <p:spPr bwMode="auto">
          <a:xfrm>
            <a:off x="16417742" y="30381712"/>
            <a:ext cx="11777439" cy="48403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5400" b="1" dirty="0" err="1">
                <a:solidFill>
                  <a:srgbClr val="002060"/>
                </a:solidFill>
                <a:latin typeface="Cambria" pitchFamily="18" charset="0"/>
              </a:rPr>
              <a:t>References</a:t>
            </a:r>
            <a:endParaRPr lang="it-IT" sz="5400" dirty="0">
              <a:solidFill>
                <a:srgbClr val="002060"/>
              </a:solidFill>
              <a:latin typeface="Cambria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29153" y="25279456"/>
            <a:ext cx="12868057" cy="707886"/>
          </a:xfrm>
          <a:prstGeom prst="rect">
            <a:avLst/>
          </a:prstGeom>
          <a:solidFill>
            <a:srgbClr val="0000FF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it-IT" sz="4000" dirty="0"/>
              <a:t>The </a:t>
            </a:r>
            <a:r>
              <a:rPr lang="it-IT" sz="4000" dirty="0" err="1"/>
              <a:t>proposed</a:t>
            </a:r>
            <a:r>
              <a:rPr lang="it-IT" sz="4000" dirty="0"/>
              <a:t> </a:t>
            </a:r>
            <a:r>
              <a:rPr lang="it-IT" sz="4000" dirty="0" err="1"/>
              <a:t>transport</a:t>
            </a:r>
            <a:r>
              <a:rPr lang="it-IT" sz="4000" dirty="0"/>
              <a:t> </a:t>
            </a:r>
            <a:r>
              <a:rPr lang="it-IT" sz="4000" dirty="0" err="1"/>
              <a:t>mechanism</a:t>
            </a:r>
            <a:r>
              <a:rPr lang="it-IT" sz="4000" dirty="0"/>
              <a:t>…</a:t>
            </a:r>
          </a:p>
        </p:txBody>
      </p:sp>
      <p:pic>
        <p:nvPicPr>
          <p:cNvPr id="2198" name="Picture 150" descr="C:\Users\daniela.cavalcoli\AppData\Local\Microsoft\Windows\Temporary Internet Files\Content.IE5\KI4FCRFB\building_one_big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856" y="11916301"/>
            <a:ext cx="3284944" cy="229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99" name="Picture 151" descr="C:\Users\daniela.cavalcoli\AppData\Local\Microsoft\Windows\Temporary Internet Files\Content.IE5\ODU78JDR\1200px-Quartz,_Tibet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174" y="11916301"/>
            <a:ext cx="2643426" cy="231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8" name="Rectangle 13"/>
          <p:cNvSpPr txBox="1">
            <a:spLocks noChangeArrowheads="1"/>
          </p:cNvSpPr>
          <p:nvPr/>
        </p:nvSpPr>
        <p:spPr bwMode="auto">
          <a:xfrm>
            <a:off x="14833754" y="10829545"/>
            <a:ext cx="13256985" cy="40323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4400" b="1" dirty="0" err="1">
                <a:solidFill>
                  <a:srgbClr val="002060"/>
                </a:solidFill>
                <a:latin typeface="Cambria" pitchFamily="18" charset="0"/>
              </a:rPr>
              <a:t>Methods</a:t>
            </a:r>
            <a:endParaRPr lang="it-IT" sz="5400" dirty="0">
              <a:solidFill>
                <a:srgbClr val="002060"/>
              </a:solidFill>
              <a:latin typeface="Cambria" pitchFamily="18" charset="0"/>
              <a:ea typeface="ＭＳ Ｐゴシック"/>
              <a:cs typeface="Times New Roman" pitchFamily="18" charset="0"/>
            </a:endParaRPr>
          </a:p>
          <a:p>
            <a:pPr marL="711200" indent="-711200" algn="ctr" eaLnBrk="1" hangingPunct="1">
              <a:lnSpc>
                <a:spcPct val="80000"/>
              </a:lnSpc>
              <a:buClr>
                <a:sysClr val="windowText" lastClr="000000"/>
              </a:buClr>
              <a:buFont typeface="Arial" charset="0"/>
              <a:buNone/>
              <a:defRPr/>
            </a:pPr>
            <a:endParaRPr lang="it-IT" sz="5400" dirty="0">
              <a:solidFill>
                <a:srgbClr val="002060"/>
              </a:solidFill>
              <a:latin typeface="Cambria" pitchFamily="18" charset="0"/>
              <a:ea typeface="ＭＳ Ｐゴシック"/>
              <a:cs typeface="Times New Roman" pitchFamily="18" charset="0"/>
            </a:endParaRPr>
          </a:p>
        </p:txBody>
      </p:sp>
      <p:pic>
        <p:nvPicPr>
          <p:cNvPr id="2200" name="Picture 152" descr="C:\Users\daniela.cavalcoli\AppData\Local\Microsoft\Windows\Temporary Internet Files\Content.IE5\KI4FCRFB\Binocular_compound_microscope,_Carl_Zeiss_Jena,_1914_(6779276516)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8043" y="11305849"/>
            <a:ext cx="2346470" cy="3079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5128</TotalTime>
  <Words>95</Words>
  <Application>Microsoft Office PowerPoint</Application>
  <PresentationFormat>Personalizzato</PresentationFormat>
  <Paragraphs>34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Cambria</vt:lpstr>
      <vt:lpstr>Georgia</vt:lpstr>
      <vt:lpstr>Times New Roman</vt:lpstr>
      <vt:lpstr>Trebuchet MS</vt:lpstr>
      <vt:lpstr>Elica</vt:lpstr>
      <vt:lpstr>Presentazione standard di PowerPoint</vt:lpstr>
    </vt:vector>
  </TitlesOfParts>
  <Company>DIP. FISICA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Cavallini Anna</dc:creator>
  <cp:lastModifiedBy>Nico Lanconelli</cp:lastModifiedBy>
  <cp:revision>544</cp:revision>
  <cp:lastPrinted>1999-06-08T11:11:53Z</cp:lastPrinted>
  <dcterms:created xsi:type="dcterms:W3CDTF">1997-07-24T06:42:56Z</dcterms:created>
  <dcterms:modified xsi:type="dcterms:W3CDTF">2019-11-22T10:32:37Z</dcterms:modified>
</cp:coreProperties>
</file>